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32" r:id="rId5"/>
    <p:sldId id="292" r:id="rId6"/>
    <p:sldId id="324" r:id="rId7"/>
    <p:sldId id="333" r:id="rId8"/>
    <p:sldId id="340" r:id="rId9"/>
    <p:sldId id="338" r:id="rId10"/>
    <p:sldId id="339" r:id="rId11"/>
    <p:sldId id="334" r:id="rId12"/>
    <p:sldId id="337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1C326-BCD2-407E-9FE0-06BA1C3FB66A}" v="62" dt="2019-09-12T14:32:00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F91C326-BCD2-407E-9FE0-06BA1C3FB66A}"/>
    <pc:docChg chg="undo custSel addSld delSld modSld">
      <pc:chgData name="Jenn Anne" userId="2e42e5b19939340a" providerId="LiveId" clId="{EF91C326-BCD2-407E-9FE0-06BA1C3FB66A}" dt="2019-09-12T14:32:00.454" v="521"/>
      <pc:docMkLst>
        <pc:docMk/>
      </pc:docMkLst>
      <pc:sldChg chg="setBg">
        <pc:chgData name="Jenn Anne" userId="2e42e5b19939340a" providerId="LiveId" clId="{EF91C326-BCD2-407E-9FE0-06BA1C3FB66A}" dt="2019-09-12T14:15:40.437" v="1"/>
        <pc:sldMkLst>
          <pc:docMk/>
          <pc:sldMk cId="1627629142" sldId="256"/>
        </pc:sldMkLst>
      </pc:sldChg>
      <pc:sldChg chg="addSp delSp modSp">
        <pc:chgData name="Jenn Anne" userId="2e42e5b19939340a" providerId="LiveId" clId="{EF91C326-BCD2-407E-9FE0-06BA1C3FB66A}" dt="2019-09-12T14:18:38.861" v="9" actId="207"/>
        <pc:sldMkLst>
          <pc:docMk/>
          <pc:sldMk cId="3013703099" sldId="257"/>
        </pc:sldMkLst>
        <pc:spChg chg="mod">
          <ac:chgData name="Jenn Anne" userId="2e42e5b19939340a" providerId="LiveId" clId="{EF91C326-BCD2-407E-9FE0-06BA1C3FB66A}" dt="2019-09-12T14:18:38.861" v="9" actId="207"/>
          <ac:spMkLst>
            <pc:docMk/>
            <pc:sldMk cId="3013703099" sldId="257"/>
            <ac:spMk id="3" creationId="{776AB364-8F22-4857-9539-9C7726B8DE8A}"/>
          </ac:spMkLst>
        </pc:spChg>
        <pc:picChg chg="del">
          <ac:chgData name="Jenn Anne" userId="2e42e5b19939340a" providerId="LiveId" clId="{EF91C326-BCD2-407E-9FE0-06BA1C3FB66A}" dt="2019-09-12T14:15:47.379" v="2" actId="478"/>
          <ac:picMkLst>
            <pc:docMk/>
            <pc:sldMk cId="3013703099" sldId="257"/>
            <ac:picMk id="4" creationId="{E538FDC6-F7CA-4BEB-A670-544704CA86AD}"/>
          </ac:picMkLst>
        </pc:picChg>
        <pc:picChg chg="add mod">
          <ac:chgData name="Jenn Anne" userId="2e42e5b19939340a" providerId="LiveId" clId="{EF91C326-BCD2-407E-9FE0-06BA1C3FB66A}" dt="2019-09-12T14:17:54.995" v="8" actId="1076"/>
          <ac:picMkLst>
            <pc:docMk/>
            <pc:sldMk cId="3013703099" sldId="257"/>
            <ac:picMk id="5" creationId="{DD4260CA-1903-4BE1-8071-C16D92509B3C}"/>
          </ac:picMkLst>
        </pc:picChg>
      </pc:sldChg>
      <pc:sldChg chg="del">
        <pc:chgData name="Jenn Anne" userId="2e42e5b19939340a" providerId="LiveId" clId="{EF91C326-BCD2-407E-9FE0-06BA1C3FB66A}" dt="2019-09-12T14:20:08.983" v="384" actId="2696"/>
        <pc:sldMkLst>
          <pc:docMk/>
          <pc:sldMk cId="811224840" sldId="268"/>
        </pc:sldMkLst>
      </pc:sldChg>
      <pc:sldChg chg="modSp">
        <pc:chgData name="Jenn Anne" userId="2e42e5b19939340a" providerId="LiveId" clId="{EF91C326-BCD2-407E-9FE0-06BA1C3FB66A}" dt="2019-09-12T14:27:39.025" v="442" actId="207"/>
        <pc:sldMkLst>
          <pc:docMk/>
          <pc:sldMk cId="2172130537" sldId="291"/>
        </pc:sldMkLst>
        <pc:spChg chg="mod">
          <ac:chgData name="Jenn Anne" userId="2e42e5b19939340a" providerId="LiveId" clId="{EF91C326-BCD2-407E-9FE0-06BA1C3FB66A}" dt="2019-09-12T14:27:39.025" v="44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modSp">
        <pc:chgData name="Jenn Anne" userId="2e42e5b19939340a" providerId="LiveId" clId="{EF91C326-BCD2-407E-9FE0-06BA1C3FB66A}" dt="2019-09-12T14:28:25.436" v="467" actId="207"/>
        <pc:sldMkLst>
          <pc:docMk/>
          <pc:sldMk cId="3170085510" sldId="324"/>
        </pc:sldMkLst>
        <pc:spChg chg="mod">
          <ac:chgData name="Jenn Anne" userId="2e42e5b19939340a" providerId="LiveId" clId="{EF91C326-BCD2-407E-9FE0-06BA1C3FB66A}" dt="2019-09-12T14:28:25.436" v="467" actId="207"/>
          <ac:spMkLst>
            <pc:docMk/>
            <pc:sldMk cId="3170085510" sldId="324"/>
            <ac:spMk id="2" creationId="{FCD7EA2F-227A-45C4-88ED-5A76B27E9599}"/>
          </ac:spMkLst>
        </pc:spChg>
      </pc:sldChg>
      <pc:sldChg chg="del">
        <pc:chgData name="Jenn Anne" userId="2e42e5b19939340a" providerId="LiveId" clId="{EF91C326-BCD2-407E-9FE0-06BA1C3FB66A}" dt="2019-09-12T14:27:23.379" v="441" actId="2696"/>
        <pc:sldMkLst>
          <pc:docMk/>
          <pc:sldMk cId="2404491855" sldId="325"/>
        </pc:sldMkLst>
      </pc:sldChg>
      <pc:sldChg chg="del">
        <pc:chgData name="Jenn Anne" userId="2e42e5b19939340a" providerId="LiveId" clId="{EF91C326-BCD2-407E-9FE0-06BA1C3FB66A}" dt="2019-09-12T14:20:08.983" v="385" actId="2696"/>
        <pc:sldMkLst>
          <pc:docMk/>
          <pc:sldMk cId="822896943" sldId="330"/>
        </pc:sldMkLst>
      </pc:sldChg>
      <pc:sldChg chg="del">
        <pc:chgData name="Jenn Anne" userId="2e42e5b19939340a" providerId="LiveId" clId="{EF91C326-BCD2-407E-9FE0-06BA1C3FB66A}" dt="2019-09-12T14:20:08.978" v="382" actId="2696"/>
        <pc:sldMkLst>
          <pc:docMk/>
          <pc:sldMk cId="906713027" sldId="331"/>
        </pc:sldMkLst>
      </pc:sldChg>
      <pc:sldChg chg="modSp">
        <pc:chgData name="Jenn Anne" userId="2e42e5b19939340a" providerId="LiveId" clId="{EF91C326-BCD2-407E-9FE0-06BA1C3FB66A}" dt="2019-09-12T14:27:59.828" v="465" actId="20577"/>
        <pc:sldMkLst>
          <pc:docMk/>
          <pc:sldMk cId="493182979" sldId="332"/>
        </pc:sldMkLst>
        <pc:spChg chg="mod">
          <ac:chgData name="Jenn Anne" userId="2e42e5b19939340a" providerId="LiveId" clId="{EF91C326-BCD2-407E-9FE0-06BA1C3FB66A}" dt="2019-09-12T14:27:48.417" v="443" actId="207"/>
          <ac:spMkLst>
            <pc:docMk/>
            <pc:sldMk cId="493182979" sldId="332"/>
            <ac:spMk id="3" creationId="{D38B6433-9875-4A65-98D0-5E14BB0BD1D7}"/>
          </ac:spMkLst>
        </pc:spChg>
        <pc:spChg chg="mod">
          <ac:chgData name="Jenn Anne" userId="2e42e5b19939340a" providerId="LiveId" clId="{EF91C326-BCD2-407E-9FE0-06BA1C3FB66A}" dt="2019-09-12T14:27:59.828" v="465" actId="20577"/>
          <ac:spMkLst>
            <pc:docMk/>
            <pc:sldMk cId="493182979" sldId="332"/>
            <ac:spMk id="6" creationId="{384B94DC-2632-4350-BCA3-8AB1F951680B}"/>
          </ac:spMkLst>
        </pc:spChg>
      </pc:sldChg>
      <pc:sldChg chg="modSp">
        <pc:chgData name="Jenn Anne" userId="2e42e5b19939340a" providerId="LiveId" clId="{EF91C326-BCD2-407E-9FE0-06BA1C3FB66A}" dt="2019-09-12T14:28:44.989" v="469" actId="207"/>
        <pc:sldMkLst>
          <pc:docMk/>
          <pc:sldMk cId="3861947307" sldId="333"/>
        </pc:sldMkLst>
        <pc:spChg chg="mod">
          <ac:chgData name="Jenn Anne" userId="2e42e5b19939340a" providerId="LiveId" clId="{EF91C326-BCD2-407E-9FE0-06BA1C3FB66A}" dt="2019-09-12T14:28:34.716" v="468" actId="207"/>
          <ac:spMkLst>
            <pc:docMk/>
            <pc:sldMk cId="3861947307" sldId="333"/>
            <ac:spMk id="2" creationId="{FCD7EA2F-227A-45C4-88ED-5A76B27E9599}"/>
          </ac:spMkLst>
        </pc:spChg>
        <pc:spChg chg="mod">
          <ac:chgData name="Jenn Anne" userId="2e42e5b19939340a" providerId="LiveId" clId="{EF91C326-BCD2-407E-9FE0-06BA1C3FB66A}" dt="2019-09-12T14:28:44.989" v="469" actId="207"/>
          <ac:spMkLst>
            <pc:docMk/>
            <pc:sldMk cId="3861947307" sldId="333"/>
            <ac:spMk id="7" creationId="{CC6F15DC-4E1E-49A0-A8BD-61CF64F6451D}"/>
          </ac:spMkLst>
        </pc:spChg>
      </pc:sldChg>
      <pc:sldChg chg="modSp">
        <pc:chgData name="Jenn Anne" userId="2e42e5b19939340a" providerId="LiveId" clId="{EF91C326-BCD2-407E-9FE0-06BA1C3FB66A}" dt="2019-09-12T14:31:26.313" v="493" actId="207"/>
        <pc:sldMkLst>
          <pc:docMk/>
          <pc:sldMk cId="1560421334" sldId="334"/>
        </pc:sldMkLst>
        <pc:spChg chg="mod">
          <ac:chgData name="Jenn Anne" userId="2e42e5b19939340a" providerId="LiveId" clId="{EF91C326-BCD2-407E-9FE0-06BA1C3FB66A}" dt="2019-09-12T14:31:26.313" v="493" actId="207"/>
          <ac:spMkLst>
            <pc:docMk/>
            <pc:sldMk cId="1560421334" sldId="334"/>
            <ac:spMk id="2" creationId="{B3CA6BEA-DA95-4C64-A167-2934084170EB}"/>
          </ac:spMkLst>
        </pc:spChg>
      </pc:sldChg>
      <pc:sldChg chg="del">
        <pc:chgData name="Jenn Anne" userId="2e42e5b19939340a" providerId="LiveId" clId="{EF91C326-BCD2-407E-9FE0-06BA1C3FB66A}" dt="2019-09-12T14:28:09.132" v="466" actId="2696"/>
        <pc:sldMkLst>
          <pc:docMk/>
          <pc:sldMk cId="3093187200" sldId="335"/>
        </pc:sldMkLst>
      </pc:sldChg>
      <pc:sldChg chg="del">
        <pc:chgData name="Jenn Anne" userId="2e42e5b19939340a" providerId="LiveId" clId="{EF91C326-BCD2-407E-9FE0-06BA1C3FB66A}" dt="2019-09-12T14:20:08.982" v="383" actId="2696"/>
        <pc:sldMkLst>
          <pc:docMk/>
          <pc:sldMk cId="3860362890" sldId="336"/>
        </pc:sldMkLst>
      </pc:sldChg>
      <pc:sldChg chg="addSp delSp modSp">
        <pc:chgData name="Jenn Anne" userId="2e42e5b19939340a" providerId="LiveId" clId="{EF91C326-BCD2-407E-9FE0-06BA1C3FB66A}" dt="2019-09-12T14:31:12.153" v="492" actId="1076"/>
        <pc:sldMkLst>
          <pc:docMk/>
          <pc:sldMk cId="3373658831" sldId="337"/>
        </pc:sldMkLst>
        <pc:spChg chg="mod">
          <ac:chgData name="Jenn Anne" userId="2e42e5b19939340a" providerId="LiveId" clId="{EF91C326-BCD2-407E-9FE0-06BA1C3FB66A}" dt="2019-09-12T14:30:20.080" v="479" actId="207"/>
          <ac:spMkLst>
            <pc:docMk/>
            <pc:sldMk cId="3373658831" sldId="337"/>
            <ac:spMk id="2" creationId="{B3CA6BEA-DA95-4C64-A167-2934084170EB}"/>
          </ac:spMkLst>
        </pc:spChg>
        <pc:spChg chg="del">
          <ac:chgData name="Jenn Anne" userId="2e42e5b19939340a" providerId="LiveId" clId="{EF91C326-BCD2-407E-9FE0-06BA1C3FB66A}" dt="2019-09-12T14:30:44.318" v="485" actId="478"/>
          <ac:spMkLst>
            <pc:docMk/>
            <pc:sldMk cId="3373658831" sldId="337"/>
            <ac:spMk id="4" creationId="{F9CB48FB-5E3C-42C1-BAAB-87B8E6D9592B}"/>
          </ac:spMkLst>
        </pc:spChg>
        <pc:spChg chg="del">
          <ac:chgData name="Jenn Anne" userId="2e42e5b19939340a" providerId="LiveId" clId="{EF91C326-BCD2-407E-9FE0-06BA1C3FB66A}" dt="2019-09-12T14:30:28.581" v="480" actId="478"/>
          <ac:spMkLst>
            <pc:docMk/>
            <pc:sldMk cId="3373658831" sldId="337"/>
            <ac:spMk id="5" creationId="{700C5351-6688-4AB2-B51A-0B63B7684059}"/>
          </ac:spMkLst>
        </pc:spChg>
        <pc:spChg chg="del">
          <ac:chgData name="Jenn Anne" userId="2e42e5b19939340a" providerId="LiveId" clId="{EF91C326-BCD2-407E-9FE0-06BA1C3FB66A}" dt="2019-09-12T14:30:28.581" v="480" actId="478"/>
          <ac:spMkLst>
            <pc:docMk/>
            <pc:sldMk cId="3373658831" sldId="337"/>
            <ac:spMk id="6" creationId="{A5F20771-EAE0-4C1A-9602-B6AC1F5CCFA6}"/>
          </ac:spMkLst>
        </pc:spChg>
        <pc:spChg chg="del">
          <ac:chgData name="Jenn Anne" userId="2e42e5b19939340a" providerId="LiveId" clId="{EF91C326-BCD2-407E-9FE0-06BA1C3FB66A}" dt="2019-09-12T14:30:32.673" v="481" actId="478"/>
          <ac:spMkLst>
            <pc:docMk/>
            <pc:sldMk cId="3373658831" sldId="337"/>
            <ac:spMk id="7" creationId="{B93B5058-0937-435B-BF57-7EA721320E37}"/>
          </ac:spMkLst>
        </pc:spChg>
        <pc:graphicFrameChg chg="add del mod modGraphic">
          <ac:chgData name="Jenn Anne" userId="2e42e5b19939340a" providerId="LiveId" clId="{EF91C326-BCD2-407E-9FE0-06BA1C3FB66A}" dt="2019-09-12T14:30:52.900" v="486" actId="1076"/>
          <ac:graphicFrameMkLst>
            <pc:docMk/>
            <pc:sldMk cId="3373658831" sldId="337"/>
            <ac:graphicFrameMk id="8" creationId="{98238CE0-E75C-4AA1-9F6E-90D5CF702D32}"/>
          </ac:graphicFrameMkLst>
        </pc:graphicFrameChg>
        <pc:graphicFrameChg chg="del">
          <ac:chgData name="Jenn Anne" userId="2e42e5b19939340a" providerId="LiveId" clId="{EF91C326-BCD2-407E-9FE0-06BA1C3FB66A}" dt="2019-09-12T14:30:28.581" v="480" actId="478"/>
          <ac:graphicFrameMkLst>
            <pc:docMk/>
            <pc:sldMk cId="3373658831" sldId="337"/>
            <ac:graphicFrameMk id="9" creationId="{EAA28FFF-2BF8-4853-844C-D005ED66C77D}"/>
          </ac:graphicFrameMkLst>
        </pc:graphicFrameChg>
        <pc:graphicFrameChg chg="del">
          <ac:chgData name="Jenn Anne" userId="2e42e5b19939340a" providerId="LiveId" clId="{EF91C326-BCD2-407E-9FE0-06BA1C3FB66A}" dt="2019-09-12T14:30:28.581" v="480" actId="478"/>
          <ac:graphicFrameMkLst>
            <pc:docMk/>
            <pc:sldMk cId="3373658831" sldId="337"/>
            <ac:graphicFrameMk id="10" creationId="{42436650-ECC1-4567-A99B-C7FA2649C0B5}"/>
          </ac:graphicFrameMkLst>
        </pc:graphicFrameChg>
        <pc:graphicFrameChg chg="del">
          <ac:chgData name="Jenn Anne" userId="2e42e5b19939340a" providerId="LiveId" clId="{EF91C326-BCD2-407E-9FE0-06BA1C3FB66A}" dt="2019-09-12T14:30:28.581" v="480" actId="478"/>
          <ac:graphicFrameMkLst>
            <pc:docMk/>
            <pc:sldMk cId="3373658831" sldId="337"/>
            <ac:graphicFrameMk id="11" creationId="{714E79B8-4123-43CB-BE44-40DBCFE4B386}"/>
          </ac:graphicFrameMkLst>
        </pc:graphicFrameChg>
        <pc:graphicFrameChg chg="add mod">
          <ac:chgData name="Jenn Anne" userId="2e42e5b19939340a" providerId="LiveId" clId="{EF91C326-BCD2-407E-9FE0-06BA1C3FB66A}" dt="2019-09-12T14:30:57.958" v="488" actId="1076"/>
          <ac:graphicFrameMkLst>
            <pc:docMk/>
            <pc:sldMk cId="3373658831" sldId="337"/>
            <ac:graphicFrameMk id="12" creationId="{D873AC61-CFF0-4271-BCF6-E87D05F5AD8F}"/>
          </ac:graphicFrameMkLst>
        </pc:graphicFrameChg>
        <pc:graphicFrameChg chg="add mod">
          <ac:chgData name="Jenn Anne" userId="2e42e5b19939340a" providerId="LiveId" clId="{EF91C326-BCD2-407E-9FE0-06BA1C3FB66A}" dt="2019-09-12T14:31:05.122" v="490" actId="1076"/>
          <ac:graphicFrameMkLst>
            <pc:docMk/>
            <pc:sldMk cId="3373658831" sldId="337"/>
            <ac:graphicFrameMk id="13" creationId="{E4B0EFE8-DB32-45A1-8BFF-9F7C41DB4EFA}"/>
          </ac:graphicFrameMkLst>
        </pc:graphicFrameChg>
        <pc:graphicFrameChg chg="add mod">
          <ac:chgData name="Jenn Anne" userId="2e42e5b19939340a" providerId="LiveId" clId="{EF91C326-BCD2-407E-9FE0-06BA1C3FB66A}" dt="2019-09-12T14:31:12.153" v="492" actId="1076"/>
          <ac:graphicFrameMkLst>
            <pc:docMk/>
            <pc:sldMk cId="3373658831" sldId="337"/>
            <ac:graphicFrameMk id="14" creationId="{7DA0EB09-35A1-4EA4-9641-55E2A0F420C6}"/>
          </ac:graphicFrameMkLst>
        </pc:graphicFrameChg>
      </pc:sldChg>
      <pc:sldChg chg="modSp add">
        <pc:chgData name="Jenn Anne" userId="2e42e5b19939340a" providerId="LiveId" clId="{EF91C326-BCD2-407E-9FE0-06BA1C3FB66A}" dt="2019-09-12T14:28:56.348" v="470" actId="207"/>
        <pc:sldMkLst>
          <pc:docMk/>
          <pc:sldMk cId="1904630284" sldId="338"/>
        </pc:sldMkLst>
        <pc:spChg chg="mod">
          <ac:chgData name="Jenn Anne" userId="2e42e5b19939340a" providerId="LiveId" clId="{EF91C326-BCD2-407E-9FE0-06BA1C3FB66A}" dt="2019-09-12T14:28:56.348" v="470" actId="207"/>
          <ac:spMkLst>
            <pc:docMk/>
            <pc:sldMk cId="1904630284" sldId="338"/>
            <ac:spMk id="2" creationId="{FCD7EA2F-227A-45C4-88ED-5A76B27E9599}"/>
          </ac:spMkLst>
        </pc:spChg>
      </pc:sldChg>
      <pc:sldChg chg="del">
        <pc:chgData name="Jenn Anne" userId="2e42e5b19939340a" providerId="LiveId" clId="{EF91C326-BCD2-407E-9FE0-06BA1C3FB66A}" dt="2019-09-12T14:19:20.460" v="10" actId="2696"/>
        <pc:sldMkLst>
          <pc:docMk/>
          <pc:sldMk cId="2615084883" sldId="338"/>
        </pc:sldMkLst>
      </pc:sldChg>
      <pc:sldChg chg="del">
        <pc:chgData name="Jenn Anne" userId="2e42e5b19939340a" providerId="LiveId" clId="{EF91C326-BCD2-407E-9FE0-06BA1C3FB66A}" dt="2019-09-12T14:19:20.493" v="11" actId="2696"/>
        <pc:sldMkLst>
          <pc:docMk/>
          <pc:sldMk cId="2416805097" sldId="339"/>
        </pc:sldMkLst>
      </pc:sldChg>
      <pc:sldChg chg="add">
        <pc:chgData name="Jenn Anne" userId="2e42e5b19939340a" providerId="LiveId" clId="{EF91C326-BCD2-407E-9FE0-06BA1C3FB66A}" dt="2019-09-12T14:21:06.681" v="387"/>
        <pc:sldMkLst>
          <pc:docMk/>
          <pc:sldMk cId="3449379607" sldId="339"/>
        </pc:sldMkLst>
      </pc:sldChg>
      <pc:sldChg chg="addSp delSp modSp add">
        <pc:chgData name="Jenn Anne" userId="2e42e5b19939340a" providerId="LiveId" clId="{EF91C326-BCD2-407E-9FE0-06BA1C3FB66A}" dt="2019-09-12T14:27:11.315" v="440" actId="1076"/>
        <pc:sldMkLst>
          <pc:docMk/>
          <pc:sldMk cId="1553583367" sldId="340"/>
        </pc:sldMkLst>
        <pc:spChg chg="mod">
          <ac:chgData name="Jenn Anne" userId="2e42e5b19939340a" providerId="LiveId" clId="{EF91C326-BCD2-407E-9FE0-06BA1C3FB66A}" dt="2019-09-12T14:24:33.809" v="415" actId="14100"/>
          <ac:spMkLst>
            <pc:docMk/>
            <pc:sldMk cId="1553583367" sldId="340"/>
            <ac:spMk id="5" creationId="{6590C049-01E3-4F74-8B76-B00CDA74B95E}"/>
          </ac:spMkLst>
        </pc:spChg>
        <pc:spChg chg="mod">
          <ac:chgData name="Jenn Anne" userId="2e42e5b19939340a" providerId="LiveId" clId="{EF91C326-BCD2-407E-9FE0-06BA1C3FB66A}" dt="2019-09-12T14:23:47.593" v="408" actId="207"/>
          <ac:spMkLst>
            <pc:docMk/>
            <pc:sldMk cId="1553583367" sldId="340"/>
            <ac:spMk id="6" creationId="{92BF79F5-F9CA-4D2C-9099-0ACFA784E893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7" creationId="{12FE1E1C-0916-4C51-BF83-EE996FD429F2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8" creationId="{20F3EFB5-87D0-4681-8595-A6F6868093F3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9" creationId="{8910B807-306C-4705-BD84-434B07722C3D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0" creationId="{E5519413-3AE9-4A45-805D-CF6A1655F3E2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1" creationId="{FAEAE0CD-08AB-47D7-ADF0-7A60B54E6F40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2" creationId="{DED23A25-C7F6-471A-B474-1BA5DB69A80C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3" creationId="{B8CA2E68-7FBA-45C0-9F4A-0AB96283119A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4" creationId="{1E089033-C537-4BE8-AFAF-75D70B0525FB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5" creationId="{B3365468-6B05-401F-82FC-868056783266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6" creationId="{1C3E3FCB-4BA2-4FE3-9260-3DF27AB6F13D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7" creationId="{C908DBEB-C003-4470-89FC-C63245D4F151}"/>
          </ac:spMkLst>
        </pc:spChg>
        <pc:spChg chg="del">
          <ac:chgData name="Jenn Anne" userId="2e42e5b19939340a" providerId="LiveId" clId="{EF91C326-BCD2-407E-9FE0-06BA1C3FB66A}" dt="2019-09-12T14:24:19.645" v="411" actId="478"/>
          <ac:spMkLst>
            <pc:docMk/>
            <pc:sldMk cId="1553583367" sldId="340"/>
            <ac:spMk id="18" creationId="{32DE812E-D71D-41F9-8318-14D5BDD39AD6}"/>
          </ac:spMkLst>
        </pc:spChg>
        <pc:spChg chg="add mod">
          <ac:chgData name="Jenn Anne" userId="2e42e5b19939340a" providerId="LiveId" clId="{EF91C326-BCD2-407E-9FE0-06BA1C3FB66A}" dt="2019-09-12T14:25:27.151" v="426" actId="692"/>
          <ac:spMkLst>
            <pc:docMk/>
            <pc:sldMk cId="1553583367" sldId="340"/>
            <ac:spMk id="19" creationId="{B90A61DD-5015-492A-9C23-EBBB89A1B238}"/>
          </ac:spMkLst>
        </pc:spChg>
        <pc:spChg chg="add mod">
          <ac:chgData name="Jenn Anne" userId="2e42e5b19939340a" providerId="LiveId" clId="{EF91C326-BCD2-407E-9FE0-06BA1C3FB66A}" dt="2019-09-12T14:25:33.660" v="427" actId="692"/>
          <ac:spMkLst>
            <pc:docMk/>
            <pc:sldMk cId="1553583367" sldId="340"/>
            <ac:spMk id="20" creationId="{08175993-09DB-4D72-85F5-D6E254D3200E}"/>
          </ac:spMkLst>
        </pc:spChg>
        <pc:spChg chg="add del mod">
          <ac:chgData name="Jenn Anne" userId="2e42e5b19939340a" providerId="LiveId" clId="{EF91C326-BCD2-407E-9FE0-06BA1C3FB66A}" dt="2019-09-12T14:25:16.752" v="425" actId="478"/>
          <ac:spMkLst>
            <pc:docMk/>
            <pc:sldMk cId="1553583367" sldId="340"/>
            <ac:spMk id="21" creationId="{08B8D603-E8C0-47EE-94D7-BCFC890FF1A9}"/>
          </ac:spMkLst>
        </pc:spChg>
        <pc:spChg chg="add del mod">
          <ac:chgData name="Jenn Anne" userId="2e42e5b19939340a" providerId="LiveId" clId="{EF91C326-BCD2-407E-9FE0-06BA1C3FB66A}" dt="2019-09-12T14:25:16.752" v="425" actId="478"/>
          <ac:spMkLst>
            <pc:docMk/>
            <pc:sldMk cId="1553583367" sldId="340"/>
            <ac:spMk id="22" creationId="{3C5E5A5A-8098-4227-9449-C971D8692AA5}"/>
          </ac:spMkLst>
        </pc:spChg>
        <pc:spChg chg="add del mod">
          <ac:chgData name="Jenn Anne" userId="2e42e5b19939340a" providerId="LiveId" clId="{EF91C326-BCD2-407E-9FE0-06BA1C3FB66A}" dt="2019-09-12T14:25:16.752" v="425" actId="478"/>
          <ac:spMkLst>
            <pc:docMk/>
            <pc:sldMk cId="1553583367" sldId="340"/>
            <ac:spMk id="23" creationId="{2234D835-D13A-4E41-8236-6299A8B6D656}"/>
          </ac:spMkLst>
        </pc:spChg>
        <pc:spChg chg="add del mod">
          <ac:chgData name="Jenn Anne" userId="2e42e5b19939340a" providerId="LiveId" clId="{EF91C326-BCD2-407E-9FE0-06BA1C3FB66A}" dt="2019-09-12T14:25:10.218" v="424" actId="478"/>
          <ac:spMkLst>
            <pc:docMk/>
            <pc:sldMk cId="1553583367" sldId="340"/>
            <ac:spMk id="24" creationId="{DC3B3C20-E730-46B5-802D-8DCDED4AFB7C}"/>
          </ac:spMkLst>
        </pc:spChg>
        <pc:spChg chg="add del mod">
          <ac:chgData name="Jenn Anne" userId="2e42e5b19939340a" providerId="LiveId" clId="{EF91C326-BCD2-407E-9FE0-06BA1C3FB66A}" dt="2019-09-12T14:25:10.218" v="424" actId="478"/>
          <ac:spMkLst>
            <pc:docMk/>
            <pc:sldMk cId="1553583367" sldId="340"/>
            <ac:spMk id="25" creationId="{D91F7B02-46C8-4C01-A156-DA395922D9E7}"/>
          </ac:spMkLst>
        </pc:spChg>
        <pc:spChg chg="add del mod">
          <ac:chgData name="Jenn Anne" userId="2e42e5b19939340a" providerId="LiveId" clId="{EF91C326-BCD2-407E-9FE0-06BA1C3FB66A}" dt="2019-09-12T14:25:10.218" v="424" actId="478"/>
          <ac:spMkLst>
            <pc:docMk/>
            <pc:sldMk cId="1553583367" sldId="340"/>
            <ac:spMk id="26" creationId="{BA0038F4-E2DE-4E86-802B-9B509BBF4C02}"/>
          </ac:spMkLst>
        </pc:spChg>
        <pc:spChg chg="add mod">
          <ac:chgData name="Jenn Anne" userId="2e42e5b19939340a" providerId="LiveId" clId="{EF91C326-BCD2-407E-9FE0-06BA1C3FB66A}" dt="2019-09-12T14:25:48.148" v="430" actId="692"/>
          <ac:spMkLst>
            <pc:docMk/>
            <pc:sldMk cId="1553583367" sldId="340"/>
            <ac:spMk id="27" creationId="{03DB634D-E476-407C-AFB7-501A008AE02C}"/>
          </ac:spMkLst>
        </pc:spChg>
        <pc:spChg chg="add mod">
          <ac:chgData name="Jenn Anne" userId="2e42e5b19939340a" providerId="LiveId" clId="{EF91C326-BCD2-407E-9FE0-06BA1C3FB66A}" dt="2019-09-12T14:26:11.394" v="432" actId="1076"/>
          <ac:spMkLst>
            <pc:docMk/>
            <pc:sldMk cId="1553583367" sldId="340"/>
            <ac:spMk id="28" creationId="{5502BB35-C7A8-460B-9934-D594367D9B75}"/>
          </ac:spMkLst>
        </pc:spChg>
        <pc:spChg chg="add mod">
          <ac:chgData name="Jenn Anne" userId="2e42e5b19939340a" providerId="LiveId" clId="{EF91C326-BCD2-407E-9FE0-06BA1C3FB66A}" dt="2019-09-12T14:26:11.394" v="432" actId="1076"/>
          <ac:spMkLst>
            <pc:docMk/>
            <pc:sldMk cId="1553583367" sldId="340"/>
            <ac:spMk id="29" creationId="{965EE2D4-90F1-40F6-96E2-413CE2291741}"/>
          </ac:spMkLst>
        </pc:spChg>
        <pc:spChg chg="add mod">
          <ac:chgData name="Jenn Anne" userId="2e42e5b19939340a" providerId="LiveId" clId="{EF91C326-BCD2-407E-9FE0-06BA1C3FB66A}" dt="2019-09-12T14:26:11.394" v="432" actId="1076"/>
          <ac:spMkLst>
            <pc:docMk/>
            <pc:sldMk cId="1553583367" sldId="340"/>
            <ac:spMk id="30" creationId="{FA5085F4-38C7-46C0-91CF-9996662F37CF}"/>
          </ac:spMkLst>
        </pc:spChg>
        <pc:spChg chg="add mod">
          <ac:chgData name="Jenn Anne" userId="2e42e5b19939340a" providerId="LiveId" clId="{EF91C326-BCD2-407E-9FE0-06BA1C3FB66A}" dt="2019-09-12T14:26:11.394" v="432" actId="1076"/>
          <ac:spMkLst>
            <pc:docMk/>
            <pc:sldMk cId="1553583367" sldId="340"/>
            <ac:spMk id="31" creationId="{B183FCBC-811C-46AB-B265-AF5267DCA16D}"/>
          </ac:spMkLst>
        </pc:spChg>
        <pc:spChg chg="add mod">
          <ac:chgData name="Jenn Anne" userId="2e42e5b19939340a" providerId="LiveId" clId="{EF91C326-BCD2-407E-9FE0-06BA1C3FB66A}" dt="2019-09-12T14:26:48.953" v="436" actId="1076"/>
          <ac:spMkLst>
            <pc:docMk/>
            <pc:sldMk cId="1553583367" sldId="340"/>
            <ac:spMk id="32" creationId="{7D8B3B92-1075-48A5-8BCA-4DC21BA34229}"/>
          </ac:spMkLst>
        </pc:spChg>
        <pc:spChg chg="add mod">
          <ac:chgData name="Jenn Anne" userId="2e42e5b19939340a" providerId="LiveId" clId="{EF91C326-BCD2-407E-9FE0-06BA1C3FB66A}" dt="2019-09-12T14:26:48.953" v="436" actId="1076"/>
          <ac:spMkLst>
            <pc:docMk/>
            <pc:sldMk cId="1553583367" sldId="340"/>
            <ac:spMk id="33" creationId="{EC6E7805-4D9E-4AE5-B20D-7357B1116703}"/>
          </ac:spMkLst>
        </pc:spChg>
        <pc:spChg chg="add mod">
          <ac:chgData name="Jenn Anne" userId="2e42e5b19939340a" providerId="LiveId" clId="{EF91C326-BCD2-407E-9FE0-06BA1C3FB66A}" dt="2019-09-12T14:26:48.953" v="436" actId="1076"/>
          <ac:spMkLst>
            <pc:docMk/>
            <pc:sldMk cId="1553583367" sldId="340"/>
            <ac:spMk id="34" creationId="{42F2C5A3-51E2-4A13-A4CA-D9B397208697}"/>
          </ac:spMkLst>
        </pc:spChg>
        <pc:spChg chg="add del mod">
          <ac:chgData name="Jenn Anne" userId="2e42e5b19939340a" providerId="LiveId" clId="{EF91C326-BCD2-407E-9FE0-06BA1C3FB66A}" dt="2019-09-12T14:26:39.206" v="435" actId="478"/>
          <ac:spMkLst>
            <pc:docMk/>
            <pc:sldMk cId="1553583367" sldId="340"/>
            <ac:spMk id="35" creationId="{AF4CFE07-1A98-4F15-BD0F-448AF4AC2E9B}"/>
          </ac:spMkLst>
        </pc:spChg>
        <pc:spChg chg="add mod">
          <ac:chgData name="Jenn Anne" userId="2e42e5b19939340a" providerId="LiveId" clId="{EF91C326-BCD2-407E-9FE0-06BA1C3FB66A}" dt="2019-09-12T14:27:11.315" v="440" actId="1076"/>
          <ac:spMkLst>
            <pc:docMk/>
            <pc:sldMk cId="1553583367" sldId="340"/>
            <ac:spMk id="36" creationId="{51534101-5387-47D4-8049-BE13151A290E}"/>
          </ac:spMkLst>
        </pc:spChg>
        <pc:graphicFrameChg chg="del">
          <ac:chgData name="Jenn Anne" userId="2e42e5b19939340a" providerId="LiveId" clId="{EF91C326-BCD2-407E-9FE0-06BA1C3FB66A}" dt="2019-09-12T14:23:13.663" v="406" actId="478"/>
          <ac:graphicFrameMkLst>
            <pc:docMk/>
            <pc:sldMk cId="1553583367" sldId="340"/>
            <ac:graphicFrameMk id="2" creationId="{3CE23B26-FA65-4B8D-9DFA-510A80817D44}"/>
          </ac:graphicFrameMkLst>
        </pc:graphicFrameChg>
      </pc:sldChg>
      <pc:sldChg chg="del">
        <pc:chgData name="Jenn Anne" userId="2e42e5b19939340a" providerId="LiveId" clId="{EF91C326-BCD2-407E-9FE0-06BA1C3FB66A}" dt="2019-09-12T14:19:20.500" v="12" actId="2696"/>
        <pc:sldMkLst>
          <pc:docMk/>
          <pc:sldMk cId="2294794064" sldId="340"/>
        </pc:sldMkLst>
      </pc:sldChg>
      <pc:sldChg chg="add">
        <pc:chgData name="Jenn Anne" userId="2e42e5b19939340a" providerId="LiveId" clId="{EF91C326-BCD2-407E-9FE0-06BA1C3FB66A}" dt="2019-09-12T14:31:44.878" v="494"/>
        <pc:sldMkLst>
          <pc:docMk/>
          <pc:sldMk cId="2715857838" sldId="341"/>
        </pc:sldMkLst>
      </pc:sldChg>
      <pc:sldChg chg="del">
        <pc:chgData name="Jenn Anne" userId="2e42e5b19939340a" providerId="LiveId" clId="{EF91C326-BCD2-407E-9FE0-06BA1C3FB66A}" dt="2019-09-12T14:19:20.514" v="13" actId="2696"/>
        <pc:sldMkLst>
          <pc:docMk/>
          <pc:sldMk cId="2805377606" sldId="341"/>
        </pc:sldMkLst>
      </pc:sldChg>
      <pc:sldChg chg="del">
        <pc:chgData name="Jenn Anne" userId="2e42e5b19939340a" providerId="LiveId" clId="{EF91C326-BCD2-407E-9FE0-06BA1C3FB66A}" dt="2019-09-12T14:19:20.531" v="14" actId="2696"/>
        <pc:sldMkLst>
          <pc:docMk/>
          <pc:sldMk cId="2682344070" sldId="342"/>
        </pc:sldMkLst>
      </pc:sldChg>
      <pc:sldChg chg="add">
        <pc:chgData name="Jenn Anne" userId="2e42e5b19939340a" providerId="LiveId" clId="{EF91C326-BCD2-407E-9FE0-06BA1C3FB66A}" dt="2019-09-12T14:31:46.031" v="495"/>
        <pc:sldMkLst>
          <pc:docMk/>
          <pc:sldMk cId="3777844732" sldId="342"/>
        </pc:sldMkLst>
      </pc:sldChg>
      <pc:sldChg chg="del">
        <pc:chgData name="Jenn Anne" userId="2e42e5b19939340a" providerId="LiveId" clId="{EF91C326-BCD2-407E-9FE0-06BA1C3FB66A}" dt="2019-09-12T14:19:20.547" v="15" actId="2696"/>
        <pc:sldMkLst>
          <pc:docMk/>
          <pc:sldMk cId="2746630465" sldId="343"/>
        </pc:sldMkLst>
      </pc:sldChg>
      <pc:sldChg chg="add">
        <pc:chgData name="Jenn Anne" userId="2e42e5b19939340a" providerId="LiveId" clId="{EF91C326-BCD2-407E-9FE0-06BA1C3FB66A}" dt="2019-09-12T14:31:47.330" v="496"/>
        <pc:sldMkLst>
          <pc:docMk/>
          <pc:sldMk cId="3297483684" sldId="343"/>
        </pc:sldMkLst>
      </pc:sldChg>
      <pc:sldChg chg="del">
        <pc:chgData name="Jenn Anne" userId="2e42e5b19939340a" providerId="LiveId" clId="{EF91C326-BCD2-407E-9FE0-06BA1C3FB66A}" dt="2019-09-12T14:19:20.562" v="16" actId="2696"/>
        <pc:sldMkLst>
          <pc:docMk/>
          <pc:sldMk cId="1299472280" sldId="344"/>
        </pc:sldMkLst>
      </pc:sldChg>
      <pc:sldChg chg="add">
        <pc:chgData name="Jenn Anne" userId="2e42e5b19939340a" providerId="LiveId" clId="{EF91C326-BCD2-407E-9FE0-06BA1C3FB66A}" dt="2019-09-12T14:31:47.678" v="497"/>
        <pc:sldMkLst>
          <pc:docMk/>
          <pc:sldMk cId="2331667308" sldId="344"/>
        </pc:sldMkLst>
      </pc:sldChg>
      <pc:sldChg chg="add">
        <pc:chgData name="Jenn Anne" userId="2e42e5b19939340a" providerId="LiveId" clId="{EF91C326-BCD2-407E-9FE0-06BA1C3FB66A}" dt="2019-09-12T14:31:47.941" v="498"/>
        <pc:sldMkLst>
          <pc:docMk/>
          <pc:sldMk cId="3717501165" sldId="345"/>
        </pc:sldMkLst>
      </pc:sldChg>
      <pc:sldChg chg="add">
        <pc:chgData name="Jenn Anne" userId="2e42e5b19939340a" providerId="LiveId" clId="{EF91C326-BCD2-407E-9FE0-06BA1C3FB66A}" dt="2019-09-12T14:31:48.178" v="499"/>
        <pc:sldMkLst>
          <pc:docMk/>
          <pc:sldMk cId="691528980" sldId="346"/>
        </pc:sldMkLst>
      </pc:sldChg>
      <pc:sldChg chg="add">
        <pc:chgData name="Jenn Anne" userId="2e42e5b19939340a" providerId="LiveId" clId="{EF91C326-BCD2-407E-9FE0-06BA1C3FB66A}" dt="2019-09-12T14:31:48.395" v="500"/>
        <pc:sldMkLst>
          <pc:docMk/>
          <pc:sldMk cId="2171152052" sldId="347"/>
        </pc:sldMkLst>
      </pc:sldChg>
      <pc:sldChg chg="add">
        <pc:chgData name="Jenn Anne" userId="2e42e5b19939340a" providerId="LiveId" clId="{EF91C326-BCD2-407E-9FE0-06BA1C3FB66A}" dt="2019-09-12T14:31:48.596" v="501"/>
        <pc:sldMkLst>
          <pc:docMk/>
          <pc:sldMk cId="891417922" sldId="348"/>
        </pc:sldMkLst>
      </pc:sldChg>
      <pc:sldChg chg="add">
        <pc:chgData name="Jenn Anne" userId="2e42e5b19939340a" providerId="LiveId" clId="{EF91C326-BCD2-407E-9FE0-06BA1C3FB66A}" dt="2019-09-12T14:31:48.808" v="502"/>
        <pc:sldMkLst>
          <pc:docMk/>
          <pc:sldMk cId="804661953" sldId="349"/>
        </pc:sldMkLst>
      </pc:sldChg>
      <pc:sldChg chg="add">
        <pc:chgData name="Jenn Anne" userId="2e42e5b19939340a" providerId="LiveId" clId="{EF91C326-BCD2-407E-9FE0-06BA1C3FB66A}" dt="2019-09-12T14:31:49.009" v="503"/>
        <pc:sldMkLst>
          <pc:docMk/>
          <pc:sldMk cId="2373009633" sldId="350"/>
        </pc:sldMkLst>
      </pc:sldChg>
      <pc:sldChg chg="add">
        <pc:chgData name="Jenn Anne" userId="2e42e5b19939340a" providerId="LiveId" clId="{EF91C326-BCD2-407E-9FE0-06BA1C3FB66A}" dt="2019-09-12T14:31:49.261" v="504"/>
        <pc:sldMkLst>
          <pc:docMk/>
          <pc:sldMk cId="3738694705" sldId="351"/>
        </pc:sldMkLst>
      </pc:sldChg>
      <pc:sldChg chg="del">
        <pc:chgData name="Jenn Anne" userId="2e42e5b19939340a" providerId="LiveId" clId="{EF91C326-BCD2-407E-9FE0-06BA1C3FB66A}" dt="2019-09-12T14:19:20.579" v="17" actId="2696"/>
        <pc:sldMkLst>
          <pc:docMk/>
          <pc:sldMk cId="4256819883" sldId="351"/>
        </pc:sldMkLst>
      </pc:sldChg>
      <pc:sldChg chg="del">
        <pc:chgData name="Jenn Anne" userId="2e42e5b19939340a" providerId="LiveId" clId="{EF91C326-BCD2-407E-9FE0-06BA1C3FB66A}" dt="2019-09-12T14:19:20.595" v="18" actId="2696"/>
        <pc:sldMkLst>
          <pc:docMk/>
          <pc:sldMk cId="2643860877" sldId="352"/>
        </pc:sldMkLst>
      </pc:sldChg>
      <pc:sldChg chg="add">
        <pc:chgData name="Jenn Anne" userId="2e42e5b19939340a" providerId="LiveId" clId="{EF91C326-BCD2-407E-9FE0-06BA1C3FB66A}" dt="2019-09-12T14:31:49.477" v="505"/>
        <pc:sldMkLst>
          <pc:docMk/>
          <pc:sldMk cId="3681134988" sldId="352"/>
        </pc:sldMkLst>
      </pc:sldChg>
      <pc:sldChg chg="del">
        <pc:chgData name="Jenn Anne" userId="2e42e5b19939340a" providerId="LiveId" clId="{EF91C326-BCD2-407E-9FE0-06BA1C3FB66A}" dt="2019-09-12T14:19:20.613" v="19" actId="2696"/>
        <pc:sldMkLst>
          <pc:docMk/>
          <pc:sldMk cId="1868608552" sldId="353"/>
        </pc:sldMkLst>
      </pc:sldChg>
      <pc:sldChg chg="add">
        <pc:chgData name="Jenn Anne" userId="2e42e5b19939340a" providerId="LiveId" clId="{EF91C326-BCD2-407E-9FE0-06BA1C3FB66A}" dt="2019-09-12T14:31:50.603" v="506"/>
        <pc:sldMkLst>
          <pc:docMk/>
          <pc:sldMk cId="3192491978" sldId="353"/>
        </pc:sldMkLst>
      </pc:sldChg>
      <pc:sldChg chg="del">
        <pc:chgData name="Jenn Anne" userId="2e42e5b19939340a" providerId="LiveId" clId="{EF91C326-BCD2-407E-9FE0-06BA1C3FB66A}" dt="2019-09-12T14:19:20.629" v="20" actId="2696"/>
        <pc:sldMkLst>
          <pc:docMk/>
          <pc:sldMk cId="1720823845" sldId="354"/>
        </pc:sldMkLst>
      </pc:sldChg>
      <pc:sldChg chg="add">
        <pc:chgData name="Jenn Anne" userId="2e42e5b19939340a" providerId="LiveId" clId="{EF91C326-BCD2-407E-9FE0-06BA1C3FB66A}" dt="2019-09-12T14:31:51.846" v="507"/>
        <pc:sldMkLst>
          <pc:docMk/>
          <pc:sldMk cId="3861095958" sldId="354"/>
        </pc:sldMkLst>
      </pc:sldChg>
      <pc:sldChg chg="add">
        <pc:chgData name="Jenn Anne" userId="2e42e5b19939340a" providerId="LiveId" clId="{EF91C326-BCD2-407E-9FE0-06BA1C3FB66A}" dt="2019-09-12T14:31:52.268" v="508"/>
        <pc:sldMkLst>
          <pc:docMk/>
          <pc:sldMk cId="180027030" sldId="355"/>
        </pc:sldMkLst>
      </pc:sldChg>
      <pc:sldChg chg="del">
        <pc:chgData name="Jenn Anne" userId="2e42e5b19939340a" providerId="LiveId" clId="{EF91C326-BCD2-407E-9FE0-06BA1C3FB66A}" dt="2019-09-12T14:19:20.645" v="21" actId="2696"/>
        <pc:sldMkLst>
          <pc:docMk/>
          <pc:sldMk cId="1972497439" sldId="355"/>
        </pc:sldMkLst>
      </pc:sldChg>
      <pc:sldChg chg="add">
        <pc:chgData name="Jenn Anne" userId="2e42e5b19939340a" providerId="LiveId" clId="{EF91C326-BCD2-407E-9FE0-06BA1C3FB66A}" dt="2019-09-12T14:31:52.485" v="509"/>
        <pc:sldMkLst>
          <pc:docMk/>
          <pc:sldMk cId="961805827" sldId="356"/>
        </pc:sldMkLst>
      </pc:sldChg>
      <pc:sldChg chg="del">
        <pc:chgData name="Jenn Anne" userId="2e42e5b19939340a" providerId="LiveId" clId="{EF91C326-BCD2-407E-9FE0-06BA1C3FB66A}" dt="2019-09-12T14:19:20.660" v="22" actId="2696"/>
        <pc:sldMkLst>
          <pc:docMk/>
          <pc:sldMk cId="2731470871" sldId="356"/>
        </pc:sldMkLst>
      </pc:sldChg>
      <pc:sldChg chg="del">
        <pc:chgData name="Jenn Anne" userId="2e42e5b19939340a" providerId="LiveId" clId="{EF91C326-BCD2-407E-9FE0-06BA1C3FB66A}" dt="2019-09-12T14:19:20.664" v="23" actId="2696"/>
        <pc:sldMkLst>
          <pc:docMk/>
          <pc:sldMk cId="2436908042" sldId="357"/>
        </pc:sldMkLst>
      </pc:sldChg>
      <pc:sldChg chg="add">
        <pc:chgData name="Jenn Anne" userId="2e42e5b19939340a" providerId="LiveId" clId="{EF91C326-BCD2-407E-9FE0-06BA1C3FB66A}" dt="2019-09-12T14:31:52.686" v="510"/>
        <pc:sldMkLst>
          <pc:docMk/>
          <pc:sldMk cId="2518945730" sldId="357"/>
        </pc:sldMkLst>
      </pc:sldChg>
      <pc:sldChg chg="add">
        <pc:chgData name="Jenn Anne" userId="2e42e5b19939340a" providerId="LiveId" clId="{EF91C326-BCD2-407E-9FE0-06BA1C3FB66A}" dt="2019-09-12T14:31:52.896" v="511"/>
        <pc:sldMkLst>
          <pc:docMk/>
          <pc:sldMk cId="4040710423" sldId="358"/>
        </pc:sldMkLst>
      </pc:sldChg>
      <pc:sldChg chg="add">
        <pc:chgData name="Jenn Anne" userId="2e42e5b19939340a" providerId="LiveId" clId="{EF91C326-BCD2-407E-9FE0-06BA1C3FB66A}" dt="2019-09-12T14:31:53.119" v="512"/>
        <pc:sldMkLst>
          <pc:docMk/>
          <pc:sldMk cId="401253273" sldId="359"/>
        </pc:sldMkLst>
      </pc:sldChg>
      <pc:sldChg chg="add">
        <pc:chgData name="Jenn Anne" userId="2e42e5b19939340a" providerId="LiveId" clId="{EF91C326-BCD2-407E-9FE0-06BA1C3FB66A}" dt="2019-09-12T14:31:55.268" v="513"/>
        <pc:sldMkLst>
          <pc:docMk/>
          <pc:sldMk cId="2896945791" sldId="360"/>
        </pc:sldMkLst>
      </pc:sldChg>
      <pc:sldChg chg="add">
        <pc:chgData name="Jenn Anne" userId="2e42e5b19939340a" providerId="LiveId" clId="{EF91C326-BCD2-407E-9FE0-06BA1C3FB66A}" dt="2019-09-12T14:31:55.657" v="514"/>
        <pc:sldMkLst>
          <pc:docMk/>
          <pc:sldMk cId="3800134912" sldId="361"/>
        </pc:sldMkLst>
      </pc:sldChg>
      <pc:sldChg chg="add">
        <pc:chgData name="Jenn Anne" userId="2e42e5b19939340a" providerId="LiveId" clId="{EF91C326-BCD2-407E-9FE0-06BA1C3FB66A}" dt="2019-09-12T14:31:56.798" v="515"/>
        <pc:sldMkLst>
          <pc:docMk/>
          <pc:sldMk cId="3044295708" sldId="362"/>
        </pc:sldMkLst>
      </pc:sldChg>
      <pc:sldChg chg="add">
        <pc:chgData name="Jenn Anne" userId="2e42e5b19939340a" providerId="LiveId" clId="{EF91C326-BCD2-407E-9FE0-06BA1C3FB66A}" dt="2019-09-12T14:31:57.064" v="516"/>
        <pc:sldMkLst>
          <pc:docMk/>
          <pc:sldMk cId="905859804" sldId="363"/>
        </pc:sldMkLst>
      </pc:sldChg>
      <pc:sldChg chg="add">
        <pc:chgData name="Jenn Anne" userId="2e42e5b19939340a" providerId="LiveId" clId="{EF91C326-BCD2-407E-9FE0-06BA1C3FB66A}" dt="2019-09-12T14:31:57.283" v="517"/>
        <pc:sldMkLst>
          <pc:docMk/>
          <pc:sldMk cId="3530419817" sldId="364"/>
        </pc:sldMkLst>
      </pc:sldChg>
      <pc:sldChg chg="del">
        <pc:chgData name="Jenn Anne" userId="2e42e5b19939340a" providerId="LiveId" clId="{EF91C326-BCD2-407E-9FE0-06BA1C3FB66A}" dt="2019-09-12T14:19:20.682" v="24" actId="2696"/>
        <pc:sldMkLst>
          <pc:docMk/>
          <pc:sldMk cId="4032146021" sldId="364"/>
        </pc:sldMkLst>
      </pc:sldChg>
      <pc:sldChg chg="add">
        <pc:chgData name="Jenn Anne" userId="2e42e5b19939340a" providerId="LiveId" clId="{EF91C326-BCD2-407E-9FE0-06BA1C3FB66A}" dt="2019-09-12T14:31:57.914" v="518"/>
        <pc:sldMkLst>
          <pc:docMk/>
          <pc:sldMk cId="3343919004" sldId="365"/>
        </pc:sldMkLst>
      </pc:sldChg>
      <pc:sldChg chg="del">
        <pc:chgData name="Jenn Anne" userId="2e42e5b19939340a" providerId="LiveId" clId="{EF91C326-BCD2-407E-9FE0-06BA1C3FB66A}" dt="2019-09-12T14:19:20.697" v="25" actId="2696"/>
        <pc:sldMkLst>
          <pc:docMk/>
          <pc:sldMk cId="3717138369" sldId="365"/>
        </pc:sldMkLst>
      </pc:sldChg>
      <pc:sldChg chg="add">
        <pc:chgData name="Jenn Anne" userId="2e42e5b19939340a" providerId="LiveId" clId="{EF91C326-BCD2-407E-9FE0-06BA1C3FB66A}" dt="2019-09-12T14:31:58.795" v="519"/>
        <pc:sldMkLst>
          <pc:docMk/>
          <pc:sldMk cId="1526500008" sldId="366"/>
        </pc:sldMkLst>
      </pc:sldChg>
      <pc:sldChg chg="del">
        <pc:chgData name="Jenn Anne" userId="2e42e5b19939340a" providerId="LiveId" clId="{EF91C326-BCD2-407E-9FE0-06BA1C3FB66A}" dt="2019-09-12T14:19:20.727" v="26" actId="2696"/>
        <pc:sldMkLst>
          <pc:docMk/>
          <pc:sldMk cId="3714547399" sldId="366"/>
        </pc:sldMkLst>
      </pc:sldChg>
      <pc:sldChg chg="del">
        <pc:chgData name="Jenn Anne" userId="2e42e5b19939340a" providerId="LiveId" clId="{EF91C326-BCD2-407E-9FE0-06BA1C3FB66A}" dt="2019-09-12T14:19:20.730" v="27" actId="2696"/>
        <pc:sldMkLst>
          <pc:docMk/>
          <pc:sldMk cId="168773469" sldId="367"/>
        </pc:sldMkLst>
      </pc:sldChg>
      <pc:sldChg chg="add">
        <pc:chgData name="Jenn Anne" userId="2e42e5b19939340a" providerId="LiveId" clId="{EF91C326-BCD2-407E-9FE0-06BA1C3FB66A}" dt="2019-09-12T14:31:59.408" v="520"/>
        <pc:sldMkLst>
          <pc:docMk/>
          <pc:sldMk cId="4198954144" sldId="367"/>
        </pc:sldMkLst>
      </pc:sldChg>
      <pc:sldChg chg="del">
        <pc:chgData name="Jenn Anne" userId="2e42e5b19939340a" providerId="LiveId" clId="{EF91C326-BCD2-407E-9FE0-06BA1C3FB66A}" dt="2019-09-12T14:19:20.747" v="28" actId="2696"/>
        <pc:sldMkLst>
          <pc:docMk/>
          <pc:sldMk cId="1787704483" sldId="368"/>
        </pc:sldMkLst>
      </pc:sldChg>
      <pc:sldChg chg="add">
        <pc:chgData name="Jenn Anne" userId="2e42e5b19939340a" providerId="LiveId" clId="{EF91C326-BCD2-407E-9FE0-06BA1C3FB66A}" dt="2019-09-12T14:32:00.454" v="521"/>
        <pc:sldMkLst>
          <pc:docMk/>
          <pc:sldMk cId="2848708492" sldId="368"/>
        </pc:sldMkLst>
      </pc:sldChg>
      <pc:sldChg chg="del">
        <pc:chgData name="Jenn Anne" userId="2e42e5b19939340a" providerId="LiveId" clId="{EF91C326-BCD2-407E-9FE0-06BA1C3FB66A}" dt="2019-09-12T14:19:20.763" v="29" actId="2696"/>
        <pc:sldMkLst>
          <pc:docMk/>
          <pc:sldMk cId="2245041472" sldId="369"/>
        </pc:sldMkLst>
      </pc:sldChg>
      <pc:sldChg chg="del">
        <pc:chgData name="Jenn Anne" userId="2e42e5b19939340a" providerId="LiveId" clId="{EF91C326-BCD2-407E-9FE0-06BA1C3FB66A}" dt="2019-09-12T14:19:20.780" v="30" actId="2696"/>
        <pc:sldMkLst>
          <pc:docMk/>
          <pc:sldMk cId="3069525138" sldId="370"/>
        </pc:sldMkLst>
      </pc:sldChg>
      <pc:sldChg chg="del">
        <pc:chgData name="Jenn Anne" userId="2e42e5b19939340a" providerId="LiveId" clId="{EF91C326-BCD2-407E-9FE0-06BA1C3FB66A}" dt="2019-09-12T14:19:20.797" v="31" actId="2696"/>
        <pc:sldMkLst>
          <pc:docMk/>
          <pc:sldMk cId="2131261249" sldId="371"/>
        </pc:sldMkLst>
      </pc:sldChg>
      <pc:sldChg chg="del">
        <pc:chgData name="Jenn Anne" userId="2e42e5b19939340a" providerId="LiveId" clId="{EF91C326-BCD2-407E-9FE0-06BA1C3FB66A}" dt="2019-09-12T14:19:20.813" v="32" actId="2696"/>
        <pc:sldMkLst>
          <pc:docMk/>
          <pc:sldMk cId="3923504559" sldId="377"/>
        </pc:sldMkLst>
      </pc:sldChg>
      <pc:sldChg chg="del">
        <pc:chgData name="Jenn Anne" userId="2e42e5b19939340a" providerId="LiveId" clId="{EF91C326-BCD2-407E-9FE0-06BA1C3FB66A}" dt="2019-09-12T14:19:20.828" v="33" actId="2696"/>
        <pc:sldMkLst>
          <pc:docMk/>
          <pc:sldMk cId="1733562042" sldId="378"/>
        </pc:sldMkLst>
      </pc:sldChg>
      <pc:sldChg chg="del">
        <pc:chgData name="Jenn Anne" userId="2e42e5b19939340a" providerId="LiveId" clId="{EF91C326-BCD2-407E-9FE0-06BA1C3FB66A}" dt="2019-09-12T14:19:20.844" v="34" actId="2696"/>
        <pc:sldMkLst>
          <pc:docMk/>
          <pc:sldMk cId="980068794" sldId="379"/>
        </pc:sldMkLst>
      </pc:sldChg>
      <pc:sldChg chg="del">
        <pc:chgData name="Jenn Anne" userId="2e42e5b19939340a" providerId="LiveId" clId="{EF91C326-BCD2-407E-9FE0-06BA1C3FB66A}" dt="2019-09-12T14:19:20.860" v="35" actId="2696"/>
        <pc:sldMkLst>
          <pc:docMk/>
          <pc:sldMk cId="2995142324" sldId="380"/>
        </pc:sldMkLst>
      </pc:sldChg>
      <pc:sldChg chg="del">
        <pc:chgData name="Jenn Anne" userId="2e42e5b19939340a" providerId="LiveId" clId="{EF91C326-BCD2-407E-9FE0-06BA1C3FB66A}" dt="2019-09-12T14:19:20.875" v="36" actId="2696"/>
        <pc:sldMkLst>
          <pc:docMk/>
          <pc:sldMk cId="1313221368" sldId="381"/>
        </pc:sldMkLst>
      </pc:sldChg>
      <pc:sldChg chg="del">
        <pc:chgData name="Jenn Anne" userId="2e42e5b19939340a" providerId="LiveId" clId="{EF91C326-BCD2-407E-9FE0-06BA1C3FB66A}" dt="2019-09-12T14:19:20.875" v="37" actId="2696"/>
        <pc:sldMkLst>
          <pc:docMk/>
          <pc:sldMk cId="882570055" sldId="382"/>
        </pc:sldMkLst>
      </pc:sldChg>
      <pc:sldChg chg="del">
        <pc:chgData name="Jenn Anne" userId="2e42e5b19939340a" providerId="LiveId" clId="{EF91C326-BCD2-407E-9FE0-06BA1C3FB66A}" dt="2019-09-12T14:19:20.891" v="38" actId="2696"/>
        <pc:sldMkLst>
          <pc:docMk/>
          <pc:sldMk cId="1314530727" sldId="383"/>
        </pc:sldMkLst>
      </pc:sldChg>
      <pc:sldChg chg="del">
        <pc:chgData name="Jenn Anne" userId="2e42e5b19939340a" providerId="LiveId" clId="{EF91C326-BCD2-407E-9FE0-06BA1C3FB66A}" dt="2019-09-12T14:19:20.907" v="39" actId="2696"/>
        <pc:sldMkLst>
          <pc:docMk/>
          <pc:sldMk cId="1320304888" sldId="384"/>
        </pc:sldMkLst>
      </pc:sldChg>
      <pc:sldChg chg="del">
        <pc:chgData name="Jenn Anne" userId="2e42e5b19939340a" providerId="LiveId" clId="{EF91C326-BCD2-407E-9FE0-06BA1C3FB66A}" dt="2019-09-12T14:19:20.922" v="40" actId="2696"/>
        <pc:sldMkLst>
          <pc:docMk/>
          <pc:sldMk cId="3032139674" sldId="385"/>
        </pc:sldMkLst>
      </pc:sldChg>
      <pc:sldChg chg="del">
        <pc:chgData name="Jenn Anne" userId="2e42e5b19939340a" providerId="LiveId" clId="{EF91C326-BCD2-407E-9FE0-06BA1C3FB66A}" dt="2019-09-12T14:19:20.938" v="41" actId="2696"/>
        <pc:sldMkLst>
          <pc:docMk/>
          <pc:sldMk cId="3152390968" sldId="386"/>
        </pc:sldMkLst>
      </pc:sldChg>
      <pc:sldChg chg="del">
        <pc:chgData name="Jenn Anne" userId="2e42e5b19939340a" providerId="LiveId" clId="{EF91C326-BCD2-407E-9FE0-06BA1C3FB66A}" dt="2019-09-12T14:19:20.953" v="42" actId="2696"/>
        <pc:sldMkLst>
          <pc:docMk/>
          <pc:sldMk cId="2193108393" sldId="387"/>
        </pc:sldMkLst>
      </pc:sldChg>
      <pc:sldChg chg="del">
        <pc:chgData name="Jenn Anne" userId="2e42e5b19939340a" providerId="LiveId" clId="{EF91C326-BCD2-407E-9FE0-06BA1C3FB66A}" dt="2019-09-12T14:19:20.960" v="43" actId="2696"/>
        <pc:sldMkLst>
          <pc:docMk/>
          <pc:sldMk cId="732600901" sldId="388"/>
        </pc:sldMkLst>
      </pc:sldChg>
      <pc:sldChg chg="del">
        <pc:chgData name="Jenn Anne" userId="2e42e5b19939340a" providerId="LiveId" clId="{EF91C326-BCD2-407E-9FE0-06BA1C3FB66A}" dt="2019-09-12T14:19:20.979" v="44" actId="2696"/>
        <pc:sldMkLst>
          <pc:docMk/>
          <pc:sldMk cId="2477594975" sldId="389"/>
        </pc:sldMkLst>
      </pc:sldChg>
      <pc:sldChg chg="del">
        <pc:chgData name="Jenn Anne" userId="2e42e5b19939340a" providerId="LiveId" clId="{EF91C326-BCD2-407E-9FE0-06BA1C3FB66A}" dt="2019-09-12T14:19:20.996" v="45" actId="2696"/>
        <pc:sldMkLst>
          <pc:docMk/>
          <pc:sldMk cId="325508243" sldId="390"/>
        </pc:sldMkLst>
      </pc:sldChg>
      <pc:sldChg chg="del">
        <pc:chgData name="Jenn Anne" userId="2e42e5b19939340a" providerId="LiveId" clId="{EF91C326-BCD2-407E-9FE0-06BA1C3FB66A}" dt="2019-09-12T14:19:21.012" v="46" actId="2696"/>
        <pc:sldMkLst>
          <pc:docMk/>
          <pc:sldMk cId="2418207325" sldId="391"/>
        </pc:sldMkLst>
      </pc:sldChg>
      <pc:sldChg chg="del">
        <pc:chgData name="Jenn Anne" userId="2e42e5b19939340a" providerId="LiveId" clId="{EF91C326-BCD2-407E-9FE0-06BA1C3FB66A}" dt="2019-09-12T14:19:21.028" v="47" actId="2696"/>
        <pc:sldMkLst>
          <pc:docMk/>
          <pc:sldMk cId="142420563" sldId="392"/>
        </pc:sldMkLst>
      </pc:sldChg>
      <pc:sldChg chg="del">
        <pc:chgData name="Jenn Anne" userId="2e42e5b19939340a" providerId="LiveId" clId="{EF91C326-BCD2-407E-9FE0-06BA1C3FB66A}" dt="2019-09-12T14:19:21.042" v="48" actId="2696"/>
        <pc:sldMkLst>
          <pc:docMk/>
          <pc:sldMk cId="1312976006" sldId="393"/>
        </pc:sldMkLst>
      </pc:sldChg>
      <pc:sldChg chg="del">
        <pc:chgData name="Jenn Anne" userId="2e42e5b19939340a" providerId="LiveId" clId="{EF91C326-BCD2-407E-9FE0-06BA1C3FB66A}" dt="2019-09-12T14:19:21.043" v="49" actId="2696"/>
        <pc:sldMkLst>
          <pc:docMk/>
          <pc:sldMk cId="128893270" sldId="394"/>
        </pc:sldMkLst>
      </pc:sldChg>
      <pc:sldChg chg="del">
        <pc:chgData name="Jenn Anne" userId="2e42e5b19939340a" providerId="LiveId" clId="{EF91C326-BCD2-407E-9FE0-06BA1C3FB66A}" dt="2019-09-12T14:19:21.062" v="50" actId="2696"/>
        <pc:sldMkLst>
          <pc:docMk/>
          <pc:sldMk cId="2457197788" sldId="395"/>
        </pc:sldMkLst>
      </pc:sldChg>
      <pc:sldChg chg="del">
        <pc:chgData name="Jenn Anne" userId="2e42e5b19939340a" providerId="LiveId" clId="{EF91C326-BCD2-407E-9FE0-06BA1C3FB66A}" dt="2019-09-12T14:19:21.079" v="51" actId="2696"/>
        <pc:sldMkLst>
          <pc:docMk/>
          <pc:sldMk cId="1390854379" sldId="396"/>
        </pc:sldMkLst>
      </pc:sldChg>
      <pc:sldChg chg="del">
        <pc:chgData name="Jenn Anne" userId="2e42e5b19939340a" providerId="LiveId" clId="{EF91C326-BCD2-407E-9FE0-06BA1C3FB66A}" dt="2019-09-12T14:19:21.095" v="52" actId="2696"/>
        <pc:sldMkLst>
          <pc:docMk/>
          <pc:sldMk cId="3436538166" sldId="397"/>
        </pc:sldMkLst>
      </pc:sldChg>
      <pc:sldChg chg="del">
        <pc:chgData name="Jenn Anne" userId="2e42e5b19939340a" providerId="LiveId" clId="{EF91C326-BCD2-407E-9FE0-06BA1C3FB66A}" dt="2019-09-12T14:19:21.112" v="53" actId="2696"/>
        <pc:sldMkLst>
          <pc:docMk/>
          <pc:sldMk cId="2767101864" sldId="398"/>
        </pc:sldMkLst>
      </pc:sldChg>
      <pc:sldChg chg="del">
        <pc:chgData name="Jenn Anne" userId="2e42e5b19939340a" providerId="LiveId" clId="{EF91C326-BCD2-407E-9FE0-06BA1C3FB66A}" dt="2019-09-12T14:19:21.128" v="54" actId="2696"/>
        <pc:sldMkLst>
          <pc:docMk/>
          <pc:sldMk cId="2711833999" sldId="399"/>
        </pc:sldMkLst>
      </pc:sldChg>
      <pc:sldChg chg="del">
        <pc:chgData name="Jenn Anne" userId="2e42e5b19939340a" providerId="LiveId" clId="{EF91C326-BCD2-407E-9FE0-06BA1C3FB66A}" dt="2019-09-12T14:19:21.144" v="55" actId="2696"/>
        <pc:sldMkLst>
          <pc:docMk/>
          <pc:sldMk cId="3458232113" sldId="400"/>
        </pc:sldMkLst>
      </pc:sldChg>
      <pc:sldChg chg="del">
        <pc:chgData name="Jenn Anne" userId="2e42e5b19939340a" providerId="LiveId" clId="{EF91C326-BCD2-407E-9FE0-06BA1C3FB66A}" dt="2019-09-12T14:19:21.160" v="56" actId="2696"/>
        <pc:sldMkLst>
          <pc:docMk/>
          <pc:sldMk cId="1207878397" sldId="401"/>
        </pc:sldMkLst>
      </pc:sldChg>
      <pc:sldChg chg="del">
        <pc:chgData name="Jenn Anne" userId="2e42e5b19939340a" providerId="LiveId" clId="{EF91C326-BCD2-407E-9FE0-06BA1C3FB66A}" dt="2019-09-12T14:19:21.170" v="57" actId="2696"/>
        <pc:sldMkLst>
          <pc:docMk/>
          <pc:sldMk cId="2032333704" sldId="402"/>
        </pc:sldMkLst>
      </pc:sldChg>
      <pc:sldChg chg="del">
        <pc:chgData name="Jenn Anne" userId="2e42e5b19939340a" providerId="LiveId" clId="{EF91C326-BCD2-407E-9FE0-06BA1C3FB66A}" dt="2019-09-12T14:19:21.186" v="58" actId="2696"/>
        <pc:sldMkLst>
          <pc:docMk/>
          <pc:sldMk cId="2045993467" sldId="403"/>
        </pc:sldMkLst>
      </pc:sldChg>
      <pc:sldChg chg="del">
        <pc:chgData name="Jenn Anne" userId="2e42e5b19939340a" providerId="LiveId" clId="{EF91C326-BCD2-407E-9FE0-06BA1C3FB66A}" dt="2019-09-12T14:19:21.201" v="59" actId="2696"/>
        <pc:sldMkLst>
          <pc:docMk/>
          <pc:sldMk cId="48314373" sldId="404"/>
        </pc:sldMkLst>
      </pc:sldChg>
      <pc:sldChg chg="del">
        <pc:chgData name="Jenn Anne" userId="2e42e5b19939340a" providerId="LiveId" clId="{EF91C326-BCD2-407E-9FE0-06BA1C3FB66A}" dt="2019-09-12T14:19:21.215" v="60" actId="2696"/>
        <pc:sldMkLst>
          <pc:docMk/>
          <pc:sldMk cId="3214986611" sldId="405"/>
        </pc:sldMkLst>
      </pc:sldChg>
      <pc:sldChg chg="del">
        <pc:chgData name="Jenn Anne" userId="2e42e5b19939340a" providerId="LiveId" clId="{EF91C326-BCD2-407E-9FE0-06BA1C3FB66A}" dt="2019-09-12T14:19:21.233" v="61" actId="2696"/>
        <pc:sldMkLst>
          <pc:docMk/>
          <pc:sldMk cId="375666584" sldId="406"/>
        </pc:sldMkLst>
      </pc:sldChg>
      <pc:sldChg chg="del">
        <pc:chgData name="Jenn Anne" userId="2e42e5b19939340a" providerId="LiveId" clId="{EF91C326-BCD2-407E-9FE0-06BA1C3FB66A}" dt="2019-09-12T14:19:21.244" v="62" actId="2696"/>
        <pc:sldMkLst>
          <pc:docMk/>
          <pc:sldMk cId="3958767176" sldId="407"/>
        </pc:sldMkLst>
      </pc:sldChg>
      <pc:sldChg chg="del">
        <pc:chgData name="Jenn Anne" userId="2e42e5b19939340a" providerId="LiveId" clId="{EF91C326-BCD2-407E-9FE0-06BA1C3FB66A}" dt="2019-09-12T14:19:21.258" v="63" actId="2696"/>
        <pc:sldMkLst>
          <pc:docMk/>
          <pc:sldMk cId="91331309" sldId="408"/>
        </pc:sldMkLst>
      </pc:sldChg>
      <pc:sldChg chg="del">
        <pc:chgData name="Jenn Anne" userId="2e42e5b19939340a" providerId="LiveId" clId="{EF91C326-BCD2-407E-9FE0-06BA1C3FB66A}" dt="2019-09-12T14:19:21.274" v="64" actId="2696"/>
        <pc:sldMkLst>
          <pc:docMk/>
          <pc:sldMk cId="2320763879" sldId="409"/>
        </pc:sldMkLst>
      </pc:sldChg>
      <pc:sldChg chg="del">
        <pc:chgData name="Jenn Anne" userId="2e42e5b19939340a" providerId="LiveId" clId="{EF91C326-BCD2-407E-9FE0-06BA1C3FB66A}" dt="2019-09-12T14:19:21.287" v="65" actId="2696"/>
        <pc:sldMkLst>
          <pc:docMk/>
          <pc:sldMk cId="2379973978" sldId="410"/>
        </pc:sldMkLst>
      </pc:sldChg>
      <pc:sldChg chg="del">
        <pc:chgData name="Jenn Anne" userId="2e42e5b19939340a" providerId="LiveId" clId="{EF91C326-BCD2-407E-9FE0-06BA1C3FB66A}" dt="2019-09-12T14:19:21.300" v="66" actId="2696"/>
        <pc:sldMkLst>
          <pc:docMk/>
          <pc:sldMk cId="369833280" sldId="411"/>
        </pc:sldMkLst>
      </pc:sldChg>
      <pc:sldChg chg="del">
        <pc:chgData name="Jenn Anne" userId="2e42e5b19939340a" providerId="LiveId" clId="{EF91C326-BCD2-407E-9FE0-06BA1C3FB66A}" dt="2019-09-12T14:19:21.313" v="67" actId="2696"/>
        <pc:sldMkLst>
          <pc:docMk/>
          <pc:sldMk cId="782897498" sldId="412"/>
        </pc:sldMkLst>
      </pc:sldChg>
      <pc:sldChg chg="del">
        <pc:chgData name="Jenn Anne" userId="2e42e5b19939340a" providerId="LiveId" clId="{EF91C326-BCD2-407E-9FE0-06BA1C3FB66A}" dt="2019-09-12T14:19:21.325" v="68" actId="2696"/>
        <pc:sldMkLst>
          <pc:docMk/>
          <pc:sldMk cId="2590349002" sldId="413"/>
        </pc:sldMkLst>
      </pc:sldChg>
      <pc:sldChg chg="del">
        <pc:chgData name="Jenn Anne" userId="2e42e5b19939340a" providerId="LiveId" clId="{EF91C326-BCD2-407E-9FE0-06BA1C3FB66A}" dt="2019-09-12T14:19:21.338" v="69" actId="2696"/>
        <pc:sldMkLst>
          <pc:docMk/>
          <pc:sldMk cId="2458295973" sldId="414"/>
        </pc:sldMkLst>
      </pc:sldChg>
      <pc:sldChg chg="del">
        <pc:chgData name="Jenn Anne" userId="2e42e5b19939340a" providerId="LiveId" clId="{EF91C326-BCD2-407E-9FE0-06BA1C3FB66A}" dt="2019-09-12T14:19:21.350" v="70" actId="2696"/>
        <pc:sldMkLst>
          <pc:docMk/>
          <pc:sldMk cId="4143793834" sldId="415"/>
        </pc:sldMkLst>
      </pc:sldChg>
      <pc:sldChg chg="del">
        <pc:chgData name="Jenn Anne" userId="2e42e5b19939340a" providerId="LiveId" clId="{EF91C326-BCD2-407E-9FE0-06BA1C3FB66A}" dt="2019-09-12T14:19:21.362" v="71" actId="2696"/>
        <pc:sldMkLst>
          <pc:docMk/>
          <pc:sldMk cId="2220558553" sldId="416"/>
        </pc:sldMkLst>
      </pc:sldChg>
      <pc:sldChg chg="del">
        <pc:chgData name="Jenn Anne" userId="2e42e5b19939340a" providerId="LiveId" clId="{EF91C326-BCD2-407E-9FE0-06BA1C3FB66A}" dt="2019-09-12T14:19:21.374" v="72" actId="2696"/>
        <pc:sldMkLst>
          <pc:docMk/>
          <pc:sldMk cId="1063375564" sldId="417"/>
        </pc:sldMkLst>
      </pc:sldChg>
      <pc:sldChg chg="del">
        <pc:chgData name="Jenn Anne" userId="2e42e5b19939340a" providerId="LiveId" clId="{EF91C326-BCD2-407E-9FE0-06BA1C3FB66A}" dt="2019-09-12T14:19:21.386" v="73" actId="2696"/>
        <pc:sldMkLst>
          <pc:docMk/>
          <pc:sldMk cId="1382484257" sldId="418"/>
        </pc:sldMkLst>
      </pc:sldChg>
      <pc:sldChg chg="del">
        <pc:chgData name="Jenn Anne" userId="2e42e5b19939340a" providerId="LiveId" clId="{EF91C326-BCD2-407E-9FE0-06BA1C3FB66A}" dt="2019-09-12T14:19:21.398" v="74" actId="2696"/>
        <pc:sldMkLst>
          <pc:docMk/>
          <pc:sldMk cId="3930488036" sldId="419"/>
        </pc:sldMkLst>
      </pc:sldChg>
      <pc:sldChg chg="del">
        <pc:chgData name="Jenn Anne" userId="2e42e5b19939340a" providerId="LiveId" clId="{EF91C326-BCD2-407E-9FE0-06BA1C3FB66A}" dt="2019-09-12T14:19:21.410" v="75" actId="2696"/>
        <pc:sldMkLst>
          <pc:docMk/>
          <pc:sldMk cId="2509271737" sldId="420"/>
        </pc:sldMkLst>
      </pc:sldChg>
      <pc:sldChg chg="del">
        <pc:chgData name="Jenn Anne" userId="2e42e5b19939340a" providerId="LiveId" clId="{EF91C326-BCD2-407E-9FE0-06BA1C3FB66A}" dt="2019-09-12T14:19:21.422" v="76" actId="2696"/>
        <pc:sldMkLst>
          <pc:docMk/>
          <pc:sldMk cId="330974701" sldId="421"/>
        </pc:sldMkLst>
      </pc:sldChg>
      <pc:sldChg chg="del">
        <pc:chgData name="Jenn Anne" userId="2e42e5b19939340a" providerId="LiveId" clId="{EF91C326-BCD2-407E-9FE0-06BA1C3FB66A}" dt="2019-09-12T14:19:21.434" v="77" actId="2696"/>
        <pc:sldMkLst>
          <pc:docMk/>
          <pc:sldMk cId="2803557413" sldId="422"/>
        </pc:sldMkLst>
      </pc:sldChg>
      <pc:sldChg chg="del">
        <pc:chgData name="Jenn Anne" userId="2e42e5b19939340a" providerId="LiveId" clId="{EF91C326-BCD2-407E-9FE0-06BA1C3FB66A}" dt="2019-09-12T14:19:21.446" v="78" actId="2696"/>
        <pc:sldMkLst>
          <pc:docMk/>
          <pc:sldMk cId="2752277241" sldId="423"/>
        </pc:sldMkLst>
      </pc:sldChg>
      <pc:sldChg chg="del">
        <pc:chgData name="Jenn Anne" userId="2e42e5b19939340a" providerId="LiveId" clId="{EF91C326-BCD2-407E-9FE0-06BA1C3FB66A}" dt="2019-09-12T14:19:21.458" v="79" actId="2696"/>
        <pc:sldMkLst>
          <pc:docMk/>
          <pc:sldMk cId="2646758452" sldId="424"/>
        </pc:sldMkLst>
      </pc:sldChg>
      <pc:sldChg chg="del">
        <pc:chgData name="Jenn Anne" userId="2e42e5b19939340a" providerId="LiveId" clId="{EF91C326-BCD2-407E-9FE0-06BA1C3FB66A}" dt="2019-09-12T14:19:21.470" v="80" actId="2696"/>
        <pc:sldMkLst>
          <pc:docMk/>
          <pc:sldMk cId="3102866936" sldId="425"/>
        </pc:sldMkLst>
      </pc:sldChg>
      <pc:sldChg chg="del">
        <pc:chgData name="Jenn Anne" userId="2e42e5b19939340a" providerId="LiveId" clId="{EF91C326-BCD2-407E-9FE0-06BA1C3FB66A}" dt="2019-09-12T14:19:21.482" v="81" actId="2696"/>
        <pc:sldMkLst>
          <pc:docMk/>
          <pc:sldMk cId="1875483951" sldId="426"/>
        </pc:sldMkLst>
      </pc:sldChg>
      <pc:sldChg chg="del">
        <pc:chgData name="Jenn Anne" userId="2e42e5b19939340a" providerId="LiveId" clId="{EF91C326-BCD2-407E-9FE0-06BA1C3FB66A}" dt="2019-09-12T14:19:21.494" v="82" actId="2696"/>
        <pc:sldMkLst>
          <pc:docMk/>
          <pc:sldMk cId="550435523" sldId="427"/>
        </pc:sldMkLst>
      </pc:sldChg>
      <pc:sldChg chg="del">
        <pc:chgData name="Jenn Anne" userId="2e42e5b19939340a" providerId="LiveId" clId="{EF91C326-BCD2-407E-9FE0-06BA1C3FB66A}" dt="2019-09-12T14:19:21.502" v="83" actId="2696"/>
        <pc:sldMkLst>
          <pc:docMk/>
          <pc:sldMk cId="3852369847" sldId="428"/>
        </pc:sldMkLst>
      </pc:sldChg>
      <pc:sldChg chg="del">
        <pc:chgData name="Jenn Anne" userId="2e42e5b19939340a" providerId="LiveId" clId="{EF91C326-BCD2-407E-9FE0-06BA1C3FB66A}" dt="2019-09-12T14:19:21.517" v="84" actId="2696"/>
        <pc:sldMkLst>
          <pc:docMk/>
          <pc:sldMk cId="2006654976" sldId="429"/>
        </pc:sldMkLst>
      </pc:sldChg>
      <pc:sldChg chg="del">
        <pc:chgData name="Jenn Anne" userId="2e42e5b19939340a" providerId="LiveId" clId="{EF91C326-BCD2-407E-9FE0-06BA1C3FB66A}" dt="2019-09-12T14:19:21.529" v="85" actId="2696"/>
        <pc:sldMkLst>
          <pc:docMk/>
          <pc:sldMk cId="1028871522" sldId="430"/>
        </pc:sldMkLst>
      </pc:sldChg>
      <pc:sldChg chg="del">
        <pc:chgData name="Jenn Anne" userId="2e42e5b19939340a" providerId="LiveId" clId="{EF91C326-BCD2-407E-9FE0-06BA1C3FB66A}" dt="2019-09-12T14:19:21.542" v="86" actId="2696"/>
        <pc:sldMkLst>
          <pc:docMk/>
          <pc:sldMk cId="1985912084" sldId="431"/>
        </pc:sldMkLst>
      </pc:sldChg>
      <pc:sldChg chg="del">
        <pc:chgData name="Jenn Anne" userId="2e42e5b19939340a" providerId="LiveId" clId="{EF91C326-BCD2-407E-9FE0-06BA1C3FB66A}" dt="2019-09-12T14:19:21.553" v="87" actId="2696"/>
        <pc:sldMkLst>
          <pc:docMk/>
          <pc:sldMk cId="3082461878" sldId="432"/>
        </pc:sldMkLst>
      </pc:sldChg>
      <pc:sldChg chg="del">
        <pc:chgData name="Jenn Anne" userId="2e42e5b19939340a" providerId="LiveId" clId="{EF91C326-BCD2-407E-9FE0-06BA1C3FB66A}" dt="2019-09-12T14:19:21.567" v="88" actId="2696"/>
        <pc:sldMkLst>
          <pc:docMk/>
          <pc:sldMk cId="3098094374" sldId="433"/>
        </pc:sldMkLst>
      </pc:sldChg>
      <pc:sldChg chg="del">
        <pc:chgData name="Jenn Anne" userId="2e42e5b19939340a" providerId="LiveId" clId="{EF91C326-BCD2-407E-9FE0-06BA1C3FB66A}" dt="2019-09-12T14:19:21.581" v="89" actId="2696"/>
        <pc:sldMkLst>
          <pc:docMk/>
          <pc:sldMk cId="339446905" sldId="434"/>
        </pc:sldMkLst>
      </pc:sldChg>
      <pc:sldChg chg="del">
        <pc:chgData name="Jenn Anne" userId="2e42e5b19939340a" providerId="LiveId" clId="{EF91C326-BCD2-407E-9FE0-06BA1C3FB66A}" dt="2019-09-12T14:19:21.591" v="90" actId="2696"/>
        <pc:sldMkLst>
          <pc:docMk/>
          <pc:sldMk cId="3960559527" sldId="435"/>
        </pc:sldMkLst>
      </pc:sldChg>
      <pc:sldChg chg="del">
        <pc:chgData name="Jenn Anne" userId="2e42e5b19939340a" providerId="LiveId" clId="{EF91C326-BCD2-407E-9FE0-06BA1C3FB66A}" dt="2019-09-12T14:19:21.607" v="91" actId="2696"/>
        <pc:sldMkLst>
          <pc:docMk/>
          <pc:sldMk cId="2096770610" sldId="436"/>
        </pc:sldMkLst>
      </pc:sldChg>
      <pc:sldChg chg="del">
        <pc:chgData name="Jenn Anne" userId="2e42e5b19939340a" providerId="LiveId" clId="{EF91C326-BCD2-407E-9FE0-06BA1C3FB66A}" dt="2019-09-12T14:19:21.617" v="92" actId="2696"/>
        <pc:sldMkLst>
          <pc:docMk/>
          <pc:sldMk cId="1883550889" sldId="437"/>
        </pc:sldMkLst>
      </pc:sldChg>
      <pc:sldChg chg="del">
        <pc:chgData name="Jenn Anne" userId="2e42e5b19939340a" providerId="LiveId" clId="{EF91C326-BCD2-407E-9FE0-06BA1C3FB66A}" dt="2019-09-12T14:19:21.631" v="93" actId="2696"/>
        <pc:sldMkLst>
          <pc:docMk/>
          <pc:sldMk cId="1547837830" sldId="438"/>
        </pc:sldMkLst>
      </pc:sldChg>
      <pc:sldChg chg="del">
        <pc:chgData name="Jenn Anne" userId="2e42e5b19939340a" providerId="LiveId" clId="{EF91C326-BCD2-407E-9FE0-06BA1C3FB66A}" dt="2019-09-12T14:19:21.645" v="94" actId="2696"/>
        <pc:sldMkLst>
          <pc:docMk/>
          <pc:sldMk cId="688869298" sldId="439"/>
        </pc:sldMkLst>
      </pc:sldChg>
      <pc:sldChg chg="del">
        <pc:chgData name="Jenn Anne" userId="2e42e5b19939340a" providerId="LiveId" clId="{EF91C326-BCD2-407E-9FE0-06BA1C3FB66A}" dt="2019-09-12T14:19:21.658" v="95" actId="2696"/>
        <pc:sldMkLst>
          <pc:docMk/>
          <pc:sldMk cId="3069110660" sldId="440"/>
        </pc:sldMkLst>
      </pc:sldChg>
      <pc:sldChg chg="del">
        <pc:chgData name="Jenn Anne" userId="2e42e5b19939340a" providerId="LiveId" clId="{EF91C326-BCD2-407E-9FE0-06BA1C3FB66A}" dt="2019-09-12T14:19:21.667" v="96" actId="2696"/>
        <pc:sldMkLst>
          <pc:docMk/>
          <pc:sldMk cId="3588067141" sldId="441"/>
        </pc:sldMkLst>
      </pc:sldChg>
      <pc:sldChg chg="del">
        <pc:chgData name="Jenn Anne" userId="2e42e5b19939340a" providerId="LiveId" clId="{EF91C326-BCD2-407E-9FE0-06BA1C3FB66A}" dt="2019-09-12T14:19:21.682" v="97" actId="2696"/>
        <pc:sldMkLst>
          <pc:docMk/>
          <pc:sldMk cId="2945454295" sldId="442"/>
        </pc:sldMkLst>
      </pc:sldChg>
      <pc:sldChg chg="del">
        <pc:chgData name="Jenn Anne" userId="2e42e5b19939340a" providerId="LiveId" clId="{EF91C326-BCD2-407E-9FE0-06BA1C3FB66A}" dt="2019-09-12T14:19:21.695" v="98" actId="2696"/>
        <pc:sldMkLst>
          <pc:docMk/>
          <pc:sldMk cId="3351455455" sldId="443"/>
        </pc:sldMkLst>
      </pc:sldChg>
      <pc:sldChg chg="del">
        <pc:chgData name="Jenn Anne" userId="2e42e5b19939340a" providerId="LiveId" clId="{EF91C326-BCD2-407E-9FE0-06BA1C3FB66A}" dt="2019-09-12T14:19:21.708" v="99" actId="2696"/>
        <pc:sldMkLst>
          <pc:docMk/>
          <pc:sldMk cId="1104952523" sldId="444"/>
        </pc:sldMkLst>
      </pc:sldChg>
      <pc:sldChg chg="del">
        <pc:chgData name="Jenn Anne" userId="2e42e5b19939340a" providerId="LiveId" clId="{EF91C326-BCD2-407E-9FE0-06BA1C3FB66A}" dt="2019-09-12T14:19:21.719" v="100" actId="2696"/>
        <pc:sldMkLst>
          <pc:docMk/>
          <pc:sldMk cId="1561708059" sldId="445"/>
        </pc:sldMkLst>
      </pc:sldChg>
      <pc:sldChg chg="del">
        <pc:chgData name="Jenn Anne" userId="2e42e5b19939340a" providerId="LiveId" clId="{EF91C326-BCD2-407E-9FE0-06BA1C3FB66A}" dt="2019-09-12T14:19:21.732" v="101" actId="2696"/>
        <pc:sldMkLst>
          <pc:docMk/>
          <pc:sldMk cId="1922410788" sldId="446"/>
        </pc:sldMkLst>
      </pc:sldChg>
      <pc:sldChg chg="del">
        <pc:chgData name="Jenn Anne" userId="2e42e5b19939340a" providerId="LiveId" clId="{EF91C326-BCD2-407E-9FE0-06BA1C3FB66A}" dt="2019-09-12T14:19:21.748" v="102" actId="2696"/>
        <pc:sldMkLst>
          <pc:docMk/>
          <pc:sldMk cId="3823366056" sldId="447"/>
        </pc:sldMkLst>
      </pc:sldChg>
      <pc:sldChg chg="del">
        <pc:chgData name="Jenn Anne" userId="2e42e5b19939340a" providerId="LiveId" clId="{EF91C326-BCD2-407E-9FE0-06BA1C3FB66A}" dt="2019-09-12T14:19:21.760" v="103" actId="2696"/>
        <pc:sldMkLst>
          <pc:docMk/>
          <pc:sldMk cId="431160754" sldId="448"/>
        </pc:sldMkLst>
      </pc:sldChg>
      <pc:sldChg chg="del">
        <pc:chgData name="Jenn Anne" userId="2e42e5b19939340a" providerId="LiveId" clId="{EF91C326-BCD2-407E-9FE0-06BA1C3FB66A}" dt="2019-09-12T14:19:21.771" v="104" actId="2696"/>
        <pc:sldMkLst>
          <pc:docMk/>
          <pc:sldMk cId="735171718" sldId="449"/>
        </pc:sldMkLst>
      </pc:sldChg>
      <pc:sldChg chg="del">
        <pc:chgData name="Jenn Anne" userId="2e42e5b19939340a" providerId="LiveId" clId="{EF91C326-BCD2-407E-9FE0-06BA1C3FB66A}" dt="2019-09-12T14:19:21.784" v="105" actId="2696"/>
        <pc:sldMkLst>
          <pc:docMk/>
          <pc:sldMk cId="1109303165" sldId="450"/>
        </pc:sldMkLst>
      </pc:sldChg>
      <pc:sldChg chg="del">
        <pc:chgData name="Jenn Anne" userId="2e42e5b19939340a" providerId="LiveId" clId="{EF91C326-BCD2-407E-9FE0-06BA1C3FB66A}" dt="2019-09-12T14:19:21.798" v="106" actId="2696"/>
        <pc:sldMkLst>
          <pc:docMk/>
          <pc:sldMk cId="2826561526" sldId="451"/>
        </pc:sldMkLst>
      </pc:sldChg>
      <pc:sldChg chg="del">
        <pc:chgData name="Jenn Anne" userId="2e42e5b19939340a" providerId="LiveId" clId="{EF91C326-BCD2-407E-9FE0-06BA1C3FB66A}" dt="2019-09-12T14:19:21.812" v="107" actId="2696"/>
        <pc:sldMkLst>
          <pc:docMk/>
          <pc:sldMk cId="3247990422" sldId="452"/>
        </pc:sldMkLst>
      </pc:sldChg>
      <pc:sldChg chg="del">
        <pc:chgData name="Jenn Anne" userId="2e42e5b19939340a" providerId="LiveId" clId="{EF91C326-BCD2-407E-9FE0-06BA1C3FB66A}" dt="2019-09-12T14:19:21.824" v="108" actId="2696"/>
        <pc:sldMkLst>
          <pc:docMk/>
          <pc:sldMk cId="542942459" sldId="453"/>
        </pc:sldMkLst>
      </pc:sldChg>
      <pc:sldChg chg="del">
        <pc:chgData name="Jenn Anne" userId="2e42e5b19939340a" providerId="LiveId" clId="{EF91C326-BCD2-407E-9FE0-06BA1C3FB66A}" dt="2019-09-12T14:19:21.836" v="109" actId="2696"/>
        <pc:sldMkLst>
          <pc:docMk/>
          <pc:sldMk cId="3440205293" sldId="454"/>
        </pc:sldMkLst>
      </pc:sldChg>
      <pc:sldChg chg="del">
        <pc:chgData name="Jenn Anne" userId="2e42e5b19939340a" providerId="LiveId" clId="{EF91C326-BCD2-407E-9FE0-06BA1C3FB66A}" dt="2019-09-12T14:19:21.848" v="110" actId="2696"/>
        <pc:sldMkLst>
          <pc:docMk/>
          <pc:sldMk cId="397442360" sldId="455"/>
        </pc:sldMkLst>
      </pc:sldChg>
      <pc:sldChg chg="del">
        <pc:chgData name="Jenn Anne" userId="2e42e5b19939340a" providerId="LiveId" clId="{EF91C326-BCD2-407E-9FE0-06BA1C3FB66A}" dt="2019-09-12T14:19:21.862" v="111" actId="2696"/>
        <pc:sldMkLst>
          <pc:docMk/>
          <pc:sldMk cId="1907869534" sldId="456"/>
        </pc:sldMkLst>
      </pc:sldChg>
      <pc:sldChg chg="del">
        <pc:chgData name="Jenn Anne" userId="2e42e5b19939340a" providerId="LiveId" clId="{EF91C326-BCD2-407E-9FE0-06BA1C3FB66A}" dt="2019-09-12T14:19:21.873" v="112" actId="2696"/>
        <pc:sldMkLst>
          <pc:docMk/>
          <pc:sldMk cId="2655473642" sldId="457"/>
        </pc:sldMkLst>
      </pc:sldChg>
      <pc:sldChg chg="del">
        <pc:chgData name="Jenn Anne" userId="2e42e5b19939340a" providerId="LiveId" clId="{EF91C326-BCD2-407E-9FE0-06BA1C3FB66A}" dt="2019-09-12T14:19:21.884" v="113" actId="2696"/>
        <pc:sldMkLst>
          <pc:docMk/>
          <pc:sldMk cId="953809142" sldId="458"/>
        </pc:sldMkLst>
      </pc:sldChg>
      <pc:sldChg chg="del">
        <pc:chgData name="Jenn Anne" userId="2e42e5b19939340a" providerId="LiveId" clId="{EF91C326-BCD2-407E-9FE0-06BA1C3FB66A}" dt="2019-09-12T14:19:21.899" v="114" actId="2696"/>
        <pc:sldMkLst>
          <pc:docMk/>
          <pc:sldMk cId="816086755" sldId="459"/>
        </pc:sldMkLst>
      </pc:sldChg>
      <pc:sldChg chg="del">
        <pc:chgData name="Jenn Anne" userId="2e42e5b19939340a" providerId="LiveId" clId="{EF91C326-BCD2-407E-9FE0-06BA1C3FB66A}" dt="2019-09-12T14:19:21.911" v="115" actId="2696"/>
        <pc:sldMkLst>
          <pc:docMk/>
          <pc:sldMk cId="1790321736" sldId="460"/>
        </pc:sldMkLst>
      </pc:sldChg>
      <pc:sldChg chg="del">
        <pc:chgData name="Jenn Anne" userId="2e42e5b19939340a" providerId="LiveId" clId="{EF91C326-BCD2-407E-9FE0-06BA1C3FB66A}" dt="2019-09-12T14:19:21.922" v="116" actId="2696"/>
        <pc:sldMkLst>
          <pc:docMk/>
          <pc:sldMk cId="1139390932" sldId="461"/>
        </pc:sldMkLst>
      </pc:sldChg>
      <pc:sldChg chg="del">
        <pc:chgData name="Jenn Anne" userId="2e42e5b19939340a" providerId="LiveId" clId="{EF91C326-BCD2-407E-9FE0-06BA1C3FB66A}" dt="2019-09-12T14:19:21.934" v="117" actId="2696"/>
        <pc:sldMkLst>
          <pc:docMk/>
          <pc:sldMk cId="1123680247" sldId="462"/>
        </pc:sldMkLst>
      </pc:sldChg>
      <pc:sldChg chg="del">
        <pc:chgData name="Jenn Anne" userId="2e42e5b19939340a" providerId="LiveId" clId="{EF91C326-BCD2-407E-9FE0-06BA1C3FB66A}" dt="2019-09-12T14:19:21.947" v="118" actId="2696"/>
        <pc:sldMkLst>
          <pc:docMk/>
          <pc:sldMk cId="3608996418" sldId="463"/>
        </pc:sldMkLst>
      </pc:sldChg>
      <pc:sldChg chg="del">
        <pc:chgData name="Jenn Anne" userId="2e42e5b19939340a" providerId="LiveId" clId="{EF91C326-BCD2-407E-9FE0-06BA1C3FB66A}" dt="2019-09-12T14:19:21.959" v="119" actId="2696"/>
        <pc:sldMkLst>
          <pc:docMk/>
          <pc:sldMk cId="111115713" sldId="464"/>
        </pc:sldMkLst>
      </pc:sldChg>
      <pc:sldChg chg="del">
        <pc:chgData name="Jenn Anne" userId="2e42e5b19939340a" providerId="LiveId" clId="{EF91C326-BCD2-407E-9FE0-06BA1C3FB66A}" dt="2019-09-12T14:19:21.969" v="120" actId="2696"/>
        <pc:sldMkLst>
          <pc:docMk/>
          <pc:sldMk cId="702319234" sldId="465"/>
        </pc:sldMkLst>
      </pc:sldChg>
      <pc:sldChg chg="del">
        <pc:chgData name="Jenn Anne" userId="2e42e5b19939340a" providerId="LiveId" clId="{EF91C326-BCD2-407E-9FE0-06BA1C3FB66A}" dt="2019-09-12T14:19:21.983" v="121" actId="2696"/>
        <pc:sldMkLst>
          <pc:docMk/>
          <pc:sldMk cId="561175583" sldId="466"/>
        </pc:sldMkLst>
      </pc:sldChg>
      <pc:sldChg chg="del">
        <pc:chgData name="Jenn Anne" userId="2e42e5b19939340a" providerId="LiveId" clId="{EF91C326-BCD2-407E-9FE0-06BA1C3FB66A}" dt="2019-09-12T14:19:21.993" v="122" actId="2696"/>
        <pc:sldMkLst>
          <pc:docMk/>
          <pc:sldMk cId="2299626802" sldId="467"/>
        </pc:sldMkLst>
      </pc:sldChg>
      <pc:sldChg chg="del">
        <pc:chgData name="Jenn Anne" userId="2e42e5b19939340a" providerId="LiveId" clId="{EF91C326-BCD2-407E-9FE0-06BA1C3FB66A}" dt="2019-09-12T14:19:22.007" v="123" actId="2696"/>
        <pc:sldMkLst>
          <pc:docMk/>
          <pc:sldMk cId="1380108545" sldId="468"/>
        </pc:sldMkLst>
      </pc:sldChg>
      <pc:sldChg chg="del">
        <pc:chgData name="Jenn Anne" userId="2e42e5b19939340a" providerId="LiveId" clId="{EF91C326-BCD2-407E-9FE0-06BA1C3FB66A}" dt="2019-09-12T14:19:22.018" v="124" actId="2696"/>
        <pc:sldMkLst>
          <pc:docMk/>
          <pc:sldMk cId="2245834239" sldId="469"/>
        </pc:sldMkLst>
      </pc:sldChg>
      <pc:sldChg chg="del">
        <pc:chgData name="Jenn Anne" userId="2e42e5b19939340a" providerId="LiveId" clId="{EF91C326-BCD2-407E-9FE0-06BA1C3FB66A}" dt="2019-09-12T14:19:22.031" v="125" actId="2696"/>
        <pc:sldMkLst>
          <pc:docMk/>
          <pc:sldMk cId="2174088584" sldId="470"/>
        </pc:sldMkLst>
      </pc:sldChg>
      <pc:sldChg chg="del">
        <pc:chgData name="Jenn Anne" userId="2e42e5b19939340a" providerId="LiveId" clId="{EF91C326-BCD2-407E-9FE0-06BA1C3FB66A}" dt="2019-09-12T14:19:22.042" v="126" actId="2696"/>
        <pc:sldMkLst>
          <pc:docMk/>
          <pc:sldMk cId="2342794459" sldId="471"/>
        </pc:sldMkLst>
      </pc:sldChg>
      <pc:sldChg chg="del">
        <pc:chgData name="Jenn Anne" userId="2e42e5b19939340a" providerId="LiveId" clId="{EF91C326-BCD2-407E-9FE0-06BA1C3FB66A}" dt="2019-09-12T14:19:22.054" v="127" actId="2696"/>
        <pc:sldMkLst>
          <pc:docMk/>
          <pc:sldMk cId="2594303414" sldId="472"/>
        </pc:sldMkLst>
      </pc:sldChg>
      <pc:sldChg chg="del">
        <pc:chgData name="Jenn Anne" userId="2e42e5b19939340a" providerId="LiveId" clId="{EF91C326-BCD2-407E-9FE0-06BA1C3FB66A}" dt="2019-09-12T14:19:22.066" v="128" actId="2696"/>
        <pc:sldMkLst>
          <pc:docMk/>
          <pc:sldMk cId="854897233" sldId="473"/>
        </pc:sldMkLst>
      </pc:sldChg>
      <pc:sldChg chg="del">
        <pc:chgData name="Jenn Anne" userId="2e42e5b19939340a" providerId="LiveId" clId="{EF91C326-BCD2-407E-9FE0-06BA1C3FB66A}" dt="2019-09-12T14:19:22.076" v="129" actId="2696"/>
        <pc:sldMkLst>
          <pc:docMk/>
          <pc:sldMk cId="3965146275" sldId="474"/>
        </pc:sldMkLst>
      </pc:sldChg>
      <pc:sldChg chg="del">
        <pc:chgData name="Jenn Anne" userId="2e42e5b19939340a" providerId="LiveId" clId="{EF91C326-BCD2-407E-9FE0-06BA1C3FB66A}" dt="2019-09-12T14:19:22.083" v="130" actId="2696"/>
        <pc:sldMkLst>
          <pc:docMk/>
          <pc:sldMk cId="1946138823" sldId="475"/>
        </pc:sldMkLst>
      </pc:sldChg>
      <pc:sldChg chg="del">
        <pc:chgData name="Jenn Anne" userId="2e42e5b19939340a" providerId="LiveId" clId="{EF91C326-BCD2-407E-9FE0-06BA1C3FB66A}" dt="2019-09-12T14:19:22.099" v="131" actId="2696"/>
        <pc:sldMkLst>
          <pc:docMk/>
          <pc:sldMk cId="2785300829" sldId="476"/>
        </pc:sldMkLst>
      </pc:sldChg>
      <pc:sldChg chg="del">
        <pc:chgData name="Jenn Anne" userId="2e42e5b19939340a" providerId="LiveId" clId="{EF91C326-BCD2-407E-9FE0-06BA1C3FB66A}" dt="2019-09-12T14:19:22.106" v="132" actId="2696"/>
        <pc:sldMkLst>
          <pc:docMk/>
          <pc:sldMk cId="1119562439" sldId="477"/>
        </pc:sldMkLst>
      </pc:sldChg>
      <pc:sldChg chg="del">
        <pc:chgData name="Jenn Anne" userId="2e42e5b19939340a" providerId="LiveId" clId="{EF91C326-BCD2-407E-9FE0-06BA1C3FB66A}" dt="2019-09-12T14:19:22.120" v="133" actId="2696"/>
        <pc:sldMkLst>
          <pc:docMk/>
          <pc:sldMk cId="1421456967" sldId="478"/>
        </pc:sldMkLst>
      </pc:sldChg>
      <pc:sldChg chg="del">
        <pc:chgData name="Jenn Anne" userId="2e42e5b19939340a" providerId="LiveId" clId="{EF91C326-BCD2-407E-9FE0-06BA1C3FB66A}" dt="2019-09-12T14:19:22.127" v="134" actId="2696"/>
        <pc:sldMkLst>
          <pc:docMk/>
          <pc:sldMk cId="2312076805" sldId="479"/>
        </pc:sldMkLst>
      </pc:sldChg>
      <pc:sldChg chg="del">
        <pc:chgData name="Jenn Anne" userId="2e42e5b19939340a" providerId="LiveId" clId="{EF91C326-BCD2-407E-9FE0-06BA1C3FB66A}" dt="2019-09-12T14:19:22.141" v="135" actId="2696"/>
        <pc:sldMkLst>
          <pc:docMk/>
          <pc:sldMk cId="3455733189" sldId="480"/>
        </pc:sldMkLst>
      </pc:sldChg>
      <pc:sldChg chg="del">
        <pc:chgData name="Jenn Anne" userId="2e42e5b19939340a" providerId="LiveId" clId="{EF91C326-BCD2-407E-9FE0-06BA1C3FB66A}" dt="2019-09-12T14:19:22.148" v="136" actId="2696"/>
        <pc:sldMkLst>
          <pc:docMk/>
          <pc:sldMk cId="114130021" sldId="481"/>
        </pc:sldMkLst>
      </pc:sldChg>
      <pc:sldChg chg="del">
        <pc:chgData name="Jenn Anne" userId="2e42e5b19939340a" providerId="LiveId" clId="{EF91C326-BCD2-407E-9FE0-06BA1C3FB66A}" dt="2019-09-12T14:19:22.162" v="137" actId="2696"/>
        <pc:sldMkLst>
          <pc:docMk/>
          <pc:sldMk cId="3877642181" sldId="482"/>
        </pc:sldMkLst>
      </pc:sldChg>
      <pc:sldChg chg="del">
        <pc:chgData name="Jenn Anne" userId="2e42e5b19939340a" providerId="LiveId" clId="{EF91C326-BCD2-407E-9FE0-06BA1C3FB66A}" dt="2019-09-12T14:19:22.173" v="138" actId="2696"/>
        <pc:sldMkLst>
          <pc:docMk/>
          <pc:sldMk cId="3822038290" sldId="483"/>
        </pc:sldMkLst>
      </pc:sldChg>
      <pc:sldChg chg="del">
        <pc:chgData name="Jenn Anne" userId="2e42e5b19939340a" providerId="LiveId" clId="{EF91C326-BCD2-407E-9FE0-06BA1C3FB66A}" dt="2019-09-12T14:19:22.183" v="139" actId="2696"/>
        <pc:sldMkLst>
          <pc:docMk/>
          <pc:sldMk cId="1002986087" sldId="484"/>
        </pc:sldMkLst>
      </pc:sldChg>
      <pc:sldChg chg="del">
        <pc:chgData name="Jenn Anne" userId="2e42e5b19939340a" providerId="LiveId" clId="{EF91C326-BCD2-407E-9FE0-06BA1C3FB66A}" dt="2019-09-12T14:19:22.191" v="140" actId="2696"/>
        <pc:sldMkLst>
          <pc:docMk/>
          <pc:sldMk cId="3434639257" sldId="485"/>
        </pc:sldMkLst>
      </pc:sldChg>
      <pc:sldChg chg="del">
        <pc:chgData name="Jenn Anne" userId="2e42e5b19939340a" providerId="LiveId" clId="{EF91C326-BCD2-407E-9FE0-06BA1C3FB66A}" dt="2019-09-12T14:19:22.203" v="141" actId="2696"/>
        <pc:sldMkLst>
          <pc:docMk/>
          <pc:sldMk cId="2214685281" sldId="486"/>
        </pc:sldMkLst>
      </pc:sldChg>
      <pc:sldChg chg="del">
        <pc:chgData name="Jenn Anne" userId="2e42e5b19939340a" providerId="LiveId" clId="{EF91C326-BCD2-407E-9FE0-06BA1C3FB66A}" dt="2019-09-12T14:19:22.213" v="142" actId="2696"/>
        <pc:sldMkLst>
          <pc:docMk/>
          <pc:sldMk cId="711752142" sldId="487"/>
        </pc:sldMkLst>
      </pc:sldChg>
      <pc:sldChg chg="del">
        <pc:chgData name="Jenn Anne" userId="2e42e5b19939340a" providerId="LiveId" clId="{EF91C326-BCD2-407E-9FE0-06BA1C3FB66A}" dt="2019-09-12T14:19:22.225" v="143" actId="2696"/>
        <pc:sldMkLst>
          <pc:docMk/>
          <pc:sldMk cId="1693476568" sldId="488"/>
        </pc:sldMkLst>
      </pc:sldChg>
      <pc:sldChg chg="del">
        <pc:chgData name="Jenn Anne" userId="2e42e5b19939340a" providerId="LiveId" clId="{EF91C326-BCD2-407E-9FE0-06BA1C3FB66A}" dt="2019-09-12T14:19:22.234" v="144" actId="2696"/>
        <pc:sldMkLst>
          <pc:docMk/>
          <pc:sldMk cId="206017819" sldId="489"/>
        </pc:sldMkLst>
      </pc:sldChg>
      <pc:sldChg chg="del">
        <pc:chgData name="Jenn Anne" userId="2e42e5b19939340a" providerId="LiveId" clId="{EF91C326-BCD2-407E-9FE0-06BA1C3FB66A}" dt="2019-09-12T14:19:22.245" v="145" actId="2696"/>
        <pc:sldMkLst>
          <pc:docMk/>
          <pc:sldMk cId="1689093074" sldId="490"/>
        </pc:sldMkLst>
      </pc:sldChg>
      <pc:sldChg chg="del">
        <pc:chgData name="Jenn Anne" userId="2e42e5b19939340a" providerId="LiveId" clId="{EF91C326-BCD2-407E-9FE0-06BA1C3FB66A}" dt="2019-09-12T14:19:22.257" v="146" actId="2696"/>
        <pc:sldMkLst>
          <pc:docMk/>
          <pc:sldMk cId="1258459773" sldId="491"/>
        </pc:sldMkLst>
      </pc:sldChg>
      <pc:sldChg chg="del">
        <pc:chgData name="Jenn Anne" userId="2e42e5b19939340a" providerId="LiveId" clId="{EF91C326-BCD2-407E-9FE0-06BA1C3FB66A}" dt="2019-09-12T14:19:22.267" v="147" actId="2696"/>
        <pc:sldMkLst>
          <pc:docMk/>
          <pc:sldMk cId="960830151" sldId="492"/>
        </pc:sldMkLst>
      </pc:sldChg>
      <pc:sldChg chg="del">
        <pc:chgData name="Jenn Anne" userId="2e42e5b19939340a" providerId="LiveId" clId="{EF91C326-BCD2-407E-9FE0-06BA1C3FB66A}" dt="2019-09-12T14:19:22.277" v="148" actId="2696"/>
        <pc:sldMkLst>
          <pc:docMk/>
          <pc:sldMk cId="3666182744" sldId="493"/>
        </pc:sldMkLst>
      </pc:sldChg>
      <pc:sldChg chg="del">
        <pc:chgData name="Jenn Anne" userId="2e42e5b19939340a" providerId="LiveId" clId="{EF91C326-BCD2-407E-9FE0-06BA1C3FB66A}" dt="2019-09-12T14:19:22.288" v="149" actId="2696"/>
        <pc:sldMkLst>
          <pc:docMk/>
          <pc:sldMk cId="571548828" sldId="494"/>
        </pc:sldMkLst>
      </pc:sldChg>
      <pc:sldChg chg="del">
        <pc:chgData name="Jenn Anne" userId="2e42e5b19939340a" providerId="LiveId" clId="{EF91C326-BCD2-407E-9FE0-06BA1C3FB66A}" dt="2019-09-12T14:19:22.297" v="150" actId="2696"/>
        <pc:sldMkLst>
          <pc:docMk/>
          <pc:sldMk cId="1985015795" sldId="495"/>
        </pc:sldMkLst>
      </pc:sldChg>
      <pc:sldChg chg="del">
        <pc:chgData name="Jenn Anne" userId="2e42e5b19939340a" providerId="LiveId" clId="{EF91C326-BCD2-407E-9FE0-06BA1C3FB66A}" dt="2019-09-12T14:19:22.307" v="151" actId="2696"/>
        <pc:sldMkLst>
          <pc:docMk/>
          <pc:sldMk cId="2987630197" sldId="496"/>
        </pc:sldMkLst>
      </pc:sldChg>
      <pc:sldChg chg="del">
        <pc:chgData name="Jenn Anne" userId="2e42e5b19939340a" providerId="LiveId" clId="{EF91C326-BCD2-407E-9FE0-06BA1C3FB66A}" dt="2019-09-12T14:19:22.318" v="152" actId="2696"/>
        <pc:sldMkLst>
          <pc:docMk/>
          <pc:sldMk cId="2374992458" sldId="497"/>
        </pc:sldMkLst>
      </pc:sldChg>
      <pc:sldChg chg="del">
        <pc:chgData name="Jenn Anne" userId="2e42e5b19939340a" providerId="LiveId" clId="{EF91C326-BCD2-407E-9FE0-06BA1C3FB66A}" dt="2019-09-12T14:19:22.328" v="153" actId="2696"/>
        <pc:sldMkLst>
          <pc:docMk/>
          <pc:sldMk cId="3960623337" sldId="498"/>
        </pc:sldMkLst>
      </pc:sldChg>
      <pc:sldChg chg="del">
        <pc:chgData name="Jenn Anne" userId="2e42e5b19939340a" providerId="LiveId" clId="{EF91C326-BCD2-407E-9FE0-06BA1C3FB66A}" dt="2019-09-12T14:19:22.339" v="154" actId="2696"/>
        <pc:sldMkLst>
          <pc:docMk/>
          <pc:sldMk cId="1539317070" sldId="499"/>
        </pc:sldMkLst>
      </pc:sldChg>
      <pc:sldChg chg="del">
        <pc:chgData name="Jenn Anne" userId="2e42e5b19939340a" providerId="LiveId" clId="{EF91C326-BCD2-407E-9FE0-06BA1C3FB66A}" dt="2019-09-12T14:19:22.349" v="155" actId="2696"/>
        <pc:sldMkLst>
          <pc:docMk/>
          <pc:sldMk cId="2333544134" sldId="500"/>
        </pc:sldMkLst>
      </pc:sldChg>
      <pc:sldChg chg="del">
        <pc:chgData name="Jenn Anne" userId="2e42e5b19939340a" providerId="LiveId" clId="{EF91C326-BCD2-407E-9FE0-06BA1C3FB66A}" dt="2019-09-12T14:19:22.360" v="156" actId="2696"/>
        <pc:sldMkLst>
          <pc:docMk/>
          <pc:sldMk cId="999418686" sldId="501"/>
        </pc:sldMkLst>
      </pc:sldChg>
      <pc:sldChg chg="del">
        <pc:chgData name="Jenn Anne" userId="2e42e5b19939340a" providerId="LiveId" clId="{EF91C326-BCD2-407E-9FE0-06BA1C3FB66A}" dt="2019-09-12T14:19:22.406" v="157" actId="2696"/>
        <pc:sldMkLst>
          <pc:docMk/>
          <pc:sldMk cId="2711128672" sldId="502"/>
        </pc:sldMkLst>
      </pc:sldChg>
      <pc:sldChg chg="del">
        <pc:chgData name="Jenn Anne" userId="2e42e5b19939340a" providerId="LiveId" clId="{EF91C326-BCD2-407E-9FE0-06BA1C3FB66A}" dt="2019-09-12T14:19:22.416" v="158" actId="2696"/>
        <pc:sldMkLst>
          <pc:docMk/>
          <pc:sldMk cId="3873862655" sldId="503"/>
        </pc:sldMkLst>
      </pc:sldChg>
      <pc:sldChg chg="del">
        <pc:chgData name="Jenn Anne" userId="2e42e5b19939340a" providerId="LiveId" clId="{EF91C326-BCD2-407E-9FE0-06BA1C3FB66A}" dt="2019-09-12T14:19:22.426" v="159" actId="2696"/>
        <pc:sldMkLst>
          <pc:docMk/>
          <pc:sldMk cId="49051603" sldId="504"/>
        </pc:sldMkLst>
      </pc:sldChg>
      <pc:sldChg chg="del">
        <pc:chgData name="Jenn Anne" userId="2e42e5b19939340a" providerId="LiveId" clId="{EF91C326-BCD2-407E-9FE0-06BA1C3FB66A}" dt="2019-09-12T14:19:22.457" v="160" actId="2696"/>
        <pc:sldMkLst>
          <pc:docMk/>
          <pc:sldMk cId="1967657443" sldId="505"/>
        </pc:sldMkLst>
      </pc:sldChg>
      <pc:sldChg chg="del">
        <pc:chgData name="Jenn Anne" userId="2e42e5b19939340a" providerId="LiveId" clId="{EF91C326-BCD2-407E-9FE0-06BA1C3FB66A}" dt="2019-09-12T14:19:22.467" v="161" actId="2696"/>
        <pc:sldMkLst>
          <pc:docMk/>
          <pc:sldMk cId="245392526" sldId="506"/>
        </pc:sldMkLst>
      </pc:sldChg>
      <pc:sldChg chg="del">
        <pc:chgData name="Jenn Anne" userId="2e42e5b19939340a" providerId="LiveId" clId="{EF91C326-BCD2-407E-9FE0-06BA1C3FB66A}" dt="2019-09-12T14:19:22.478" v="162" actId="2696"/>
        <pc:sldMkLst>
          <pc:docMk/>
          <pc:sldMk cId="557037735" sldId="507"/>
        </pc:sldMkLst>
      </pc:sldChg>
      <pc:sldChg chg="del">
        <pc:chgData name="Jenn Anne" userId="2e42e5b19939340a" providerId="LiveId" clId="{EF91C326-BCD2-407E-9FE0-06BA1C3FB66A}" dt="2019-09-12T14:19:22.490" v="163" actId="2696"/>
        <pc:sldMkLst>
          <pc:docMk/>
          <pc:sldMk cId="368302493" sldId="508"/>
        </pc:sldMkLst>
      </pc:sldChg>
      <pc:sldChg chg="del">
        <pc:chgData name="Jenn Anne" userId="2e42e5b19939340a" providerId="LiveId" clId="{EF91C326-BCD2-407E-9FE0-06BA1C3FB66A}" dt="2019-09-12T14:19:22.522" v="164" actId="2696"/>
        <pc:sldMkLst>
          <pc:docMk/>
          <pc:sldMk cId="2225506687" sldId="509"/>
        </pc:sldMkLst>
      </pc:sldChg>
      <pc:sldChg chg="del">
        <pc:chgData name="Jenn Anne" userId="2e42e5b19939340a" providerId="LiveId" clId="{EF91C326-BCD2-407E-9FE0-06BA1C3FB66A}" dt="2019-09-12T14:19:22.532" v="165" actId="2696"/>
        <pc:sldMkLst>
          <pc:docMk/>
          <pc:sldMk cId="249360970" sldId="510"/>
        </pc:sldMkLst>
      </pc:sldChg>
      <pc:sldChg chg="del">
        <pc:chgData name="Jenn Anne" userId="2e42e5b19939340a" providerId="LiveId" clId="{EF91C326-BCD2-407E-9FE0-06BA1C3FB66A}" dt="2019-09-12T14:19:22.542" v="166" actId="2696"/>
        <pc:sldMkLst>
          <pc:docMk/>
          <pc:sldMk cId="3245383225" sldId="511"/>
        </pc:sldMkLst>
      </pc:sldChg>
      <pc:sldChg chg="del">
        <pc:chgData name="Jenn Anne" userId="2e42e5b19939340a" providerId="LiveId" clId="{EF91C326-BCD2-407E-9FE0-06BA1C3FB66A}" dt="2019-09-12T14:19:22.552" v="167" actId="2696"/>
        <pc:sldMkLst>
          <pc:docMk/>
          <pc:sldMk cId="888328410" sldId="512"/>
        </pc:sldMkLst>
      </pc:sldChg>
      <pc:sldChg chg="del">
        <pc:chgData name="Jenn Anne" userId="2e42e5b19939340a" providerId="LiveId" clId="{EF91C326-BCD2-407E-9FE0-06BA1C3FB66A}" dt="2019-09-12T14:19:22.590" v="168" actId="2696"/>
        <pc:sldMkLst>
          <pc:docMk/>
          <pc:sldMk cId="2362650175" sldId="513"/>
        </pc:sldMkLst>
      </pc:sldChg>
      <pc:sldChg chg="del">
        <pc:chgData name="Jenn Anne" userId="2e42e5b19939340a" providerId="LiveId" clId="{EF91C326-BCD2-407E-9FE0-06BA1C3FB66A}" dt="2019-09-12T14:19:22.600" v="169" actId="2696"/>
        <pc:sldMkLst>
          <pc:docMk/>
          <pc:sldMk cId="2184122750" sldId="514"/>
        </pc:sldMkLst>
      </pc:sldChg>
      <pc:sldChg chg="del">
        <pc:chgData name="Jenn Anne" userId="2e42e5b19939340a" providerId="LiveId" clId="{EF91C326-BCD2-407E-9FE0-06BA1C3FB66A}" dt="2019-09-12T14:19:22.612" v="170" actId="2696"/>
        <pc:sldMkLst>
          <pc:docMk/>
          <pc:sldMk cId="3765045265" sldId="515"/>
        </pc:sldMkLst>
      </pc:sldChg>
      <pc:sldChg chg="del">
        <pc:chgData name="Jenn Anne" userId="2e42e5b19939340a" providerId="LiveId" clId="{EF91C326-BCD2-407E-9FE0-06BA1C3FB66A}" dt="2019-09-12T14:19:22.623" v="171" actId="2696"/>
        <pc:sldMkLst>
          <pc:docMk/>
          <pc:sldMk cId="4259896436" sldId="516"/>
        </pc:sldMkLst>
      </pc:sldChg>
      <pc:sldChg chg="del">
        <pc:chgData name="Jenn Anne" userId="2e42e5b19939340a" providerId="LiveId" clId="{EF91C326-BCD2-407E-9FE0-06BA1C3FB66A}" dt="2019-09-12T14:19:22.655" v="172" actId="2696"/>
        <pc:sldMkLst>
          <pc:docMk/>
          <pc:sldMk cId="2329085910" sldId="517"/>
        </pc:sldMkLst>
      </pc:sldChg>
      <pc:sldChg chg="del">
        <pc:chgData name="Jenn Anne" userId="2e42e5b19939340a" providerId="LiveId" clId="{EF91C326-BCD2-407E-9FE0-06BA1C3FB66A}" dt="2019-09-12T14:19:22.666" v="173" actId="2696"/>
        <pc:sldMkLst>
          <pc:docMk/>
          <pc:sldMk cId="450918685" sldId="518"/>
        </pc:sldMkLst>
      </pc:sldChg>
      <pc:sldChg chg="del">
        <pc:chgData name="Jenn Anne" userId="2e42e5b19939340a" providerId="LiveId" clId="{EF91C326-BCD2-407E-9FE0-06BA1C3FB66A}" dt="2019-09-12T14:19:22.676" v="174" actId="2696"/>
        <pc:sldMkLst>
          <pc:docMk/>
          <pc:sldMk cId="3938581146" sldId="519"/>
        </pc:sldMkLst>
      </pc:sldChg>
      <pc:sldChg chg="del">
        <pc:chgData name="Jenn Anne" userId="2e42e5b19939340a" providerId="LiveId" clId="{EF91C326-BCD2-407E-9FE0-06BA1C3FB66A}" dt="2019-09-12T14:19:22.686" v="175" actId="2696"/>
        <pc:sldMkLst>
          <pc:docMk/>
          <pc:sldMk cId="3184962941" sldId="520"/>
        </pc:sldMkLst>
      </pc:sldChg>
      <pc:sldChg chg="del">
        <pc:chgData name="Jenn Anne" userId="2e42e5b19939340a" providerId="LiveId" clId="{EF91C326-BCD2-407E-9FE0-06BA1C3FB66A}" dt="2019-09-12T14:19:22.723" v="176" actId="2696"/>
        <pc:sldMkLst>
          <pc:docMk/>
          <pc:sldMk cId="423042427" sldId="521"/>
        </pc:sldMkLst>
      </pc:sldChg>
      <pc:sldChg chg="del">
        <pc:chgData name="Jenn Anne" userId="2e42e5b19939340a" providerId="LiveId" clId="{EF91C326-BCD2-407E-9FE0-06BA1C3FB66A}" dt="2019-09-12T14:19:22.734" v="177" actId="2696"/>
        <pc:sldMkLst>
          <pc:docMk/>
          <pc:sldMk cId="3386306111" sldId="522"/>
        </pc:sldMkLst>
      </pc:sldChg>
      <pc:sldChg chg="del">
        <pc:chgData name="Jenn Anne" userId="2e42e5b19939340a" providerId="LiveId" clId="{EF91C326-BCD2-407E-9FE0-06BA1C3FB66A}" dt="2019-09-12T14:19:22.745" v="178" actId="2696"/>
        <pc:sldMkLst>
          <pc:docMk/>
          <pc:sldMk cId="2082535391" sldId="523"/>
        </pc:sldMkLst>
      </pc:sldChg>
      <pc:sldChg chg="del">
        <pc:chgData name="Jenn Anne" userId="2e42e5b19939340a" providerId="LiveId" clId="{EF91C326-BCD2-407E-9FE0-06BA1C3FB66A}" dt="2019-09-12T14:19:22.756" v="179" actId="2696"/>
        <pc:sldMkLst>
          <pc:docMk/>
          <pc:sldMk cId="430866062" sldId="524"/>
        </pc:sldMkLst>
      </pc:sldChg>
      <pc:sldChg chg="del">
        <pc:chgData name="Jenn Anne" userId="2e42e5b19939340a" providerId="LiveId" clId="{EF91C326-BCD2-407E-9FE0-06BA1C3FB66A}" dt="2019-09-12T14:19:22.788" v="180" actId="2696"/>
        <pc:sldMkLst>
          <pc:docMk/>
          <pc:sldMk cId="152549963" sldId="525"/>
        </pc:sldMkLst>
      </pc:sldChg>
      <pc:sldChg chg="del">
        <pc:chgData name="Jenn Anne" userId="2e42e5b19939340a" providerId="LiveId" clId="{EF91C326-BCD2-407E-9FE0-06BA1C3FB66A}" dt="2019-09-12T14:19:22.798" v="181" actId="2696"/>
        <pc:sldMkLst>
          <pc:docMk/>
          <pc:sldMk cId="937381559" sldId="526"/>
        </pc:sldMkLst>
      </pc:sldChg>
      <pc:sldChg chg="del">
        <pc:chgData name="Jenn Anne" userId="2e42e5b19939340a" providerId="LiveId" clId="{EF91C326-BCD2-407E-9FE0-06BA1C3FB66A}" dt="2019-09-12T14:19:22.809" v="182" actId="2696"/>
        <pc:sldMkLst>
          <pc:docMk/>
          <pc:sldMk cId="1343494254" sldId="527"/>
        </pc:sldMkLst>
      </pc:sldChg>
      <pc:sldChg chg="del">
        <pc:chgData name="Jenn Anne" userId="2e42e5b19939340a" providerId="LiveId" clId="{EF91C326-BCD2-407E-9FE0-06BA1C3FB66A}" dt="2019-09-12T14:19:22.838" v="183" actId="2696"/>
        <pc:sldMkLst>
          <pc:docMk/>
          <pc:sldMk cId="2610702129" sldId="528"/>
        </pc:sldMkLst>
      </pc:sldChg>
      <pc:sldChg chg="del">
        <pc:chgData name="Jenn Anne" userId="2e42e5b19939340a" providerId="LiveId" clId="{EF91C326-BCD2-407E-9FE0-06BA1C3FB66A}" dt="2019-09-12T14:19:22.848" v="184" actId="2696"/>
        <pc:sldMkLst>
          <pc:docMk/>
          <pc:sldMk cId="1890987024" sldId="529"/>
        </pc:sldMkLst>
      </pc:sldChg>
      <pc:sldChg chg="del">
        <pc:chgData name="Jenn Anne" userId="2e42e5b19939340a" providerId="LiveId" clId="{EF91C326-BCD2-407E-9FE0-06BA1C3FB66A}" dt="2019-09-12T14:19:22.858" v="185" actId="2696"/>
        <pc:sldMkLst>
          <pc:docMk/>
          <pc:sldMk cId="2024960280" sldId="530"/>
        </pc:sldMkLst>
      </pc:sldChg>
      <pc:sldChg chg="del">
        <pc:chgData name="Jenn Anne" userId="2e42e5b19939340a" providerId="LiveId" clId="{EF91C326-BCD2-407E-9FE0-06BA1C3FB66A}" dt="2019-09-12T14:19:22.867" v="186" actId="2696"/>
        <pc:sldMkLst>
          <pc:docMk/>
          <pc:sldMk cId="3705277516" sldId="531"/>
        </pc:sldMkLst>
      </pc:sldChg>
      <pc:sldChg chg="del">
        <pc:chgData name="Jenn Anne" userId="2e42e5b19939340a" providerId="LiveId" clId="{EF91C326-BCD2-407E-9FE0-06BA1C3FB66A}" dt="2019-09-12T14:19:22.904" v="187" actId="2696"/>
        <pc:sldMkLst>
          <pc:docMk/>
          <pc:sldMk cId="3279811946" sldId="532"/>
        </pc:sldMkLst>
      </pc:sldChg>
      <pc:sldChg chg="del">
        <pc:chgData name="Jenn Anne" userId="2e42e5b19939340a" providerId="LiveId" clId="{EF91C326-BCD2-407E-9FE0-06BA1C3FB66A}" dt="2019-09-12T14:19:22.914" v="188" actId="2696"/>
        <pc:sldMkLst>
          <pc:docMk/>
          <pc:sldMk cId="1309920696" sldId="533"/>
        </pc:sldMkLst>
      </pc:sldChg>
      <pc:sldChg chg="del">
        <pc:chgData name="Jenn Anne" userId="2e42e5b19939340a" providerId="LiveId" clId="{EF91C326-BCD2-407E-9FE0-06BA1C3FB66A}" dt="2019-09-12T14:19:22.924" v="189" actId="2696"/>
        <pc:sldMkLst>
          <pc:docMk/>
          <pc:sldMk cId="4056447252" sldId="534"/>
        </pc:sldMkLst>
      </pc:sldChg>
      <pc:sldChg chg="del">
        <pc:chgData name="Jenn Anne" userId="2e42e5b19939340a" providerId="LiveId" clId="{EF91C326-BCD2-407E-9FE0-06BA1C3FB66A}" dt="2019-09-12T14:19:22.938" v="190" actId="2696"/>
        <pc:sldMkLst>
          <pc:docMk/>
          <pc:sldMk cId="3032166038" sldId="535"/>
        </pc:sldMkLst>
      </pc:sldChg>
      <pc:sldChg chg="del">
        <pc:chgData name="Jenn Anne" userId="2e42e5b19939340a" providerId="LiveId" clId="{EF91C326-BCD2-407E-9FE0-06BA1C3FB66A}" dt="2019-09-12T14:19:22.972" v="191" actId="2696"/>
        <pc:sldMkLst>
          <pc:docMk/>
          <pc:sldMk cId="2160023469" sldId="536"/>
        </pc:sldMkLst>
      </pc:sldChg>
      <pc:sldChg chg="del">
        <pc:chgData name="Jenn Anne" userId="2e42e5b19939340a" providerId="LiveId" clId="{EF91C326-BCD2-407E-9FE0-06BA1C3FB66A}" dt="2019-09-12T14:19:22.986" v="192" actId="2696"/>
        <pc:sldMkLst>
          <pc:docMk/>
          <pc:sldMk cId="619555315" sldId="537"/>
        </pc:sldMkLst>
      </pc:sldChg>
      <pc:sldChg chg="del">
        <pc:chgData name="Jenn Anne" userId="2e42e5b19939340a" providerId="LiveId" clId="{EF91C326-BCD2-407E-9FE0-06BA1C3FB66A}" dt="2019-09-12T14:19:23" v="193" actId="2696"/>
        <pc:sldMkLst>
          <pc:docMk/>
          <pc:sldMk cId="970005838" sldId="538"/>
        </pc:sldMkLst>
      </pc:sldChg>
      <pc:sldChg chg="del">
        <pc:chgData name="Jenn Anne" userId="2e42e5b19939340a" providerId="LiveId" clId="{EF91C326-BCD2-407E-9FE0-06BA1C3FB66A}" dt="2019-09-12T14:19:23.011" v="194" actId="2696"/>
        <pc:sldMkLst>
          <pc:docMk/>
          <pc:sldMk cId="761701047" sldId="539"/>
        </pc:sldMkLst>
      </pc:sldChg>
      <pc:sldChg chg="del">
        <pc:chgData name="Jenn Anne" userId="2e42e5b19939340a" providerId="LiveId" clId="{EF91C326-BCD2-407E-9FE0-06BA1C3FB66A}" dt="2019-09-12T14:19:23.054" v="195" actId="2696"/>
        <pc:sldMkLst>
          <pc:docMk/>
          <pc:sldMk cId="4163492282" sldId="540"/>
        </pc:sldMkLst>
      </pc:sldChg>
      <pc:sldChg chg="del">
        <pc:chgData name="Jenn Anne" userId="2e42e5b19939340a" providerId="LiveId" clId="{EF91C326-BCD2-407E-9FE0-06BA1C3FB66A}" dt="2019-09-12T14:19:23.064" v="196" actId="2696"/>
        <pc:sldMkLst>
          <pc:docMk/>
          <pc:sldMk cId="1655952539" sldId="541"/>
        </pc:sldMkLst>
      </pc:sldChg>
      <pc:sldChg chg="del">
        <pc:chgData name="Jenn Anne" userId="2e42e5b19939340a" providerId="LiveId" clId="{EF91C326-BCD2-407E-9FE0-06BA1C3FB66A}" dt="2019-09-12T14:19:23.074" v="197" actId="2696"/>
        <pc:sldMkLst>
          <pc:docMk/>
          <pc:sldMk cId="1655203770" sldId="542"/>
        </pc:sldMkLst>
      </pc:sldChg>
      <pc:sldChg chg="del">
        <pc:chgData name="Jenn Anne" userId="2e42e5b19939340a" providerId="LiveId" clId="{EF91C326-BCD2-407E-9FE0-06BA1C3FB66A}" dt="2019-09-12T14:19:23.088" v="198" actId="2696"/>
        <pc:sldMkLst>
          <pc:docMk/>
          <pc:sldMk cId="1291715125" sldId="543"/>
        </pc:sldMkLst>
      </pc:sldChg>
      <pc:sldChg chg="del">
        <pc:chgData name="Jenn Anne" userId="2e42e5b19939340a" providerId="LiveId" clId="{EF91C326-BCD2-407E-9FE0-06BA1C3FB66A}" dt="2019-09-12T14:19:23.120" v="199" actId="2696"/>
        <pc:sldMkLst>
          <pc:docMk/>
          <pc:sldMk cId="2845509875" sldId="544"/>
        </pc:sldMkLst>
      </pc:sldChg>
      <pc:sldChg chg="del">
        <pc:chgData name="Jenn Anne" userId="2e42e5b19939340a" providerId="LiveId" clId="{EF91C326-BCD2-407E-9FE0-06BA1C3FB66A}" dt="2019-09-12T14:19:23.130" v="200" actId="2696"/>
        <pc:sldMkLst>
          <pc:docMk/>
          <pc:sldMk cId="1304414805" sldId="545"/>
        </pc:sldMkLst>
      </pc:sldChg>
      <pc:sldChg chg="del">
        <pc:chgData name="Jenn Anne" userId="2e42e5b19939340a" providerId="LiveId" clId="{EF91C326-BCD2-407E-9FE0-06BA1C3FB66A}" dt="2019-09-12T14:19:23.139" v="201" actId="2696"/>
        <pc:sldMkLst>
          <pc:docMk/>
          <pc:sldMk cId="2141692558" sldId="546"/>
        </pc:sldMkLst>
      </pc:sldChg>
      <pc:sldChg chg="del">
        <pc:chgData name="Jenn Anne" userId="2e42e5b19939340a" providerId="LiveId" clId="{EF91C326-BCD2-407E-9FE0-06BA1C3FB66A}" dt="2019-09-12T14:19:23.154" v="202" actId="2696"/>
        <pc:sldMkLst>
          <pc:docMk/>
          <pc:sldMk cId="3264861260" sldId="547"/>
        </pc:sldMkLst>
      </pc:sldChg>
      <pc:sldChg chg="del">
        <pc:chgData name="Jenn Anne" userId="2e42e5b19939340a" providerId="LiveId" clId="{EF91C326-BCD2-407E-9FE0-06BA1C3FB66A}" dt="2019-09-12T14:19:23.189" v="203" actId="2696"/>
        <pc:sldMkLst>
          <pc:docMk/>
          <pc:sldMk cId="2214159056" sldId="548"/>
        </pc:sldMkLst>
      </pc:sldChg>
      <pc:sldChg chg="del">
        <pc:chgData name="Jenn Anne" userId="2e42e5b19939340a" providerId="LiveId" clId="{EF91C326-BCD2-407E-9FE0-06BA1C3FB66A}" dt="2019-09-12T14:19:23.199" v="204" actId="2696"/>
        <pc:sldMkLst>
          <pc:docMk/>
          <pc:sldMk cId="3480392240" sldId="549"/>
        </pc:sldMkLst>
      </pc:sldChg>
      <pc:sldChg chg="del">
        <pc:chgData name="Jenn Anne" userId="2e42e5b19939340a" providerId="LiveId" clId="{EF91C326-BCD2-407E-9FE0-06BA1C3FB66A}" dt="2019-09-12T14:19:23.209" v="205" actId="2696"/>
        <pc:sldMkLst>
          <pc:docMk/>
          <pc:sldMk cId="3954321643" sldId="550"/>
        </pc:sldMkLst>
      </pc:sldChg>
      <pc:sldChg chg="del">
        <pc:chgData name="Jenn Anne" userId="2e42e5b19939340a" providerId="LiveId" clId="{EF91C326-BCD2-407E-9FE0-06BA1C3FB66A}" dt="2019-09-12T14:19:23.221" v="206" actId="2696"/>
        <pc:sldMkLst>
          <pc:docMk/>
          <pc:sldMk cId="2510357965" sldId="551"/>
        </pc:sldMkLst>
      </pc:sldChg>
      <pc:sldChg chg="del">
        <pc:chgData name="Jenn Anne" userId="2e42e5b19939340a" providerId="LiveId" clId="{EF91C326-BCD2-407E-9FE0-06BA1C3FB66A}" dt="2019-09-12T14:19:23.253" v="207" actId="2696"/>
        <pc:sldMkLst>
          <pc:docMk/>
          <pc:sldMk cId="1252956136" sldId="552"/>
        </pc:sldMkLst>
      </pc:sldChg>
      <pc:sldChg chg="del">
        <pc:chgData name="Jenn Anne" userId="2e42e5b19939340a" providerId="LiveId" clId="{EF91C326-BCD2-407E-9FE0-06BA1C3FB66A}" dt="2019-09-12T14:19:23.263" v="208" actId="2696"/>
        <pc:sldMkLst>
          <pc:docMk/>
          <pc:sldMk cId="3819187192" sldId="553"/>
        </pc:sldMkLst>
      </pc:sldChg>
      <pc:sldChg chg="del">
        <pc:chgData name="Jenn Anne" userId="2e42e5b19939340a" providerId="LiveId" clId="{EF91C326-BCD2-407E-9FE0-06BA1C3FB66A}" dt="2019-09-12T14:19:23.271" v="209" actId="2696"/>
        <pc:sldMkLst>
          <pc:docMk/>
          <pc:sldMk cId="69656841" sldId="554"/>
        </pc:sldMkLst>
      </pc:sldChg>
      <pc:sldChg chg="del">
        <pc:chgData name="Jenn Anne" userId="2e42e5b19939340a" providerId="LiveId" clId="{EF91C326-BCD2-407E-9FE0-06BA1C3FB66A}" dt="2019-09-12T14:19:23.304" v="210" actId="2696"/>
        <pc:sldMkLst>
          <pc:docMk/>
          <pc:sldMk cId="2558440447" sldId="555"/>
        </pc:sldMkLst>
      </pc:sldChg>
      <pc:sldChg chg="del">
        <pc:chgData name="Jenn Anne" userId="2e42e5b19939340a" providerId="LiveId" clId="{EF91C326-BCD2-407E-9FE0-06BA1C3FB66A}" dt="2019-09-12T14:19:23.317" v="211" actId="2696"/>
        <pc:sldMkLst>
          <pc:docMk/>
          <pc:sldMk cId="3507197021" sldId="556"/>
        </pc:sldMkLst>
      </pc:sldChg>
      <pc:sldChg chg="del">
        <pc:chgData name="Jenn Anne" userId="2e42e5b19939340a" providerId="LiveId" clId="{EF91C326-BCD2-407E-9FE0-06BA1C3FB66A}" dt="2019-09-12T14:19:23.328" v="212" actId="2696"/>
        <pc:sldMkLst>
          <pc:docMk/>
          <pc:sldMk cId="122698717" sldId="557"/>
        </pc:sldMkLst>
      </pc:sldChg>
      <pc:sldChg chg="del">
        <pc:chgData name="Jenn Anne" userId="2e42e5b19939340a" providerId="LiveId" clId="{EF91C326-BCD2-407E-9FE0-06BA1C3FB66A}" dt="2019-09-12T14:19:23.353" v="213" actId="2696"/>
        <pc:sldMkLst>
          <pc:docMk/>
          <pc:sldMk cId="2711024130" sldId="558"/>
        </pc:sldMkLst>
      </pc:sldChg>
      <pc:sldChg chg="del">
        <pc:chgData name="Jenn Anne" userId="2e42e5b19939340a" providerId="LiveId" clId="{EF91C326-BCD2-407E-9FE0-06BA1C3FB66A}" dt="2019-09-12T14:19:23.361" v="214" actId="2696"/>
        <pc:sldMkLst>
          <pc:docMk/>
          <pc:sldMk cId="2345149462" sldId="559"/>
        </pc:sldMkLst>
      </pc:sldChg>
      <pc:sldChg chg="del">
        <pc:chgData name="Jenn Anne" userId="2e42e5b19939340a" providerId="LiveId" clId="{EF91C326-BCD2-407E-9FE0-06BA1C3FB66A}" dt="2019-09-12T14:19:23.405" v="215" actId="2696"/>
        <pc:sldMkLst>
          <pc:docMk/>
          <pc:sldMk cId="3646792496" sldId="560"/>
        </pc:sldMkLst>
      </pc:sldChg>
      <pc:sldChg chg="del">
        <pc:chgData name="Jenn Anne" userId="2e42e5b19939340a" providerId="LiveId" clId="{EF91C326-BCD2-407E-9FE0-06BA1C3FB66A}" dt="2019-09-12T14:19:23.415" v="216" actId="2696"/>
        <pc:sldMkLst>
          <pc:docMk/>
          <pc:sldMk cId="1742095074" sldId="561"/>
        </pc:sldMkLst>
      </pc:sldChg>
      <pc:sldChg chg="del">
        <pc:chgData name="Jenn Anne" userId="2e42e5b19939340a" providerId="LiveId" clId="{EF91C326-BCD2-407E-9FE0-06BA1C3FB66A}" dt="2019-09-12T14:19:23.425" v="217" actId="2696"/>
        <pc:sldMkLst>
          <pc:docMk/>
          <pc:sldMk cId="2449050173" sldId="562"/>
        </pc:sldMkLst>
      </pc:sldChg>
      <pc:sldChg chg="del">
        <pc:chgData name="Jenn Anne" userId="2e42e5b19939340a" providerId="LiveId" clId="{EF91C326-BCD2-407E-9FE0-06BA1C3FB66A}" dt="2019-09-12T14:19:23.436" v="218" actId="2696"/>
        <pc:sldMkLst>
          <pc:docMk/>
          <pc:sldMk cId="4061765243" sldId="563"/>
        </pc:sldMkLst>
      </pc:sldChg>
      <pc:sldChg chg="del">
        <pc:chgData name="Jenn Anne" userId="2e42e5b19939340a" providerId="LiveId" clId="{EF91C326-BCD2-407E-9FE0-06BA1C3FB66A}" dt="2019-09-12T14:19:23.486" v="219" actId="2696"/>
        <pc:sldMkLst>
          <pc:docMk/>
          <pc:sldMk cId="633156973" sldId="564"/>
        </pc:sldMkLst>
      </pc:sldChg>
      <pc:sldChg chg="del">
        <pc:chgData name="Jenn Anne" userId="2e42e5b19939340a" providerId="LiveId" clId="{EF91C326-BCD2-407E-9FE0-06BA1C3FB66A}" dt="2019-09-12T14:19:23.495" v="220" actId="2696"/>
        <pc:sldMkLst>
          <pc:docMk/>
          <pc:sldMk cId="2075419946" sldId="565"/>
        </pc:sldMkLst>
      </pc:sldChg>
      <pc:sldChg chg="del">
        <pc:chgData name="Jenn Anne" userId="2e42e5b19939340a" providerId="LiveId" clId="{EF91C326-BCD2-407E-9FE0-06BA1C3FB66A}" dt="2019-09-12T14:19:23.504" v="221" actId="2696"/>
        <pc:sldMkLst>
          <pc:docMk/>
          <pc:sldMk cId="164580272" sldId="566"/>
        </pc:sldMkLst>
      </pc:sldChg>
      <pc:sldChg chg="del">
        <pc:chgData name="Jenn Anne" userId="2e42e5b19939340a" providerId="LiveId" clId="{EF91C326-BCD2-407E-9FE0-06BA1C3FB66A}" dt="2019-09-12T14:19:23.519" v="222" actId="2696"/>
        <pc:sldMkLst>
          <pc:docMk/>
          <pc:sldMk cId="1461592109" sldId="567"/>
        </pc:sldMkLst>
      </pc:sldChg>
      <pc:sldChg chg="del">
        <pc:chgData name="Jenn Anne" userId="2e42e5b19939340a" providerId="LiveId" clId="{EF91C326-BCD2-407E-9FE0-06BA1C3FB66A}" dt="2019-09-12T14:19:23.527" v="223" actId="2696"/>
        <pc:sldMkLst>
          <pc:docMk/>
          <pc:sldMk cId="3235419837" sldId="568"/>
        </pc:sldMkLst>
      </pc:sldChg>
      <pc:sldChg chg="del">
        <pc:chgData name="Jenn Anne" userId="2e42e5b19939340a" providerId="LiveId" clId="{EF91C326-BCD2-407E-9FE0-06BA1C3FB66A}" dt="2019-09-12T14:19:23.568" v="224" actId="2696"/>
        <pc:sldMkLst>
          <pc:docMk/>
          <pc:sldMk cId="230538306" sldId="569"/>
        </pc:sldMkLst>
      </pc:sldChg>
      <pc:sldChg chg="del">
        <pc:chgData name="Jenn Anne" userId="2e42e5b19939340a" providerId="LiveId" clId="{EF91C326-BCD2-407E-9FE0-06BA1C3FB66A}" dt="2019-09-12T14:19:23.577" v="225" actId="2696"/>
        <pc:sldMkLst>
          <pc:docMk/>
          <pc:sldMk cId="2386151517" sldId="570"/>
        </pc:sldMkLst>
      </pc:sldChg>
      <pc:sldChg chg="del">
        <pc:chgData name="Jenn Anne" userId="2e42e5b19939340a" providerId="LiveId" clId="{EF91C326-BCD2-407E-9FE0-06BA1C3FB66A}" dt="2019-09-12T14:19:23.587" v="226" actId="2696"/>
        <pc:sldMkLst>
          <pc:docMk/>
          <pc:sldMk cId="3627151419" sldId="571"/>
        </pc:sldMkLst>
      </pc:sldChg>
      <pc:sldChg chg="del">
        <pc:chgData name="Jenn Anne" userId="2e42e5b19939340a" providerId="LiveId" clId="{EF91C326-BCD2-407E-9FE0-06BA1C3FB66A}" dt="2019-09-12T14:19:23.595" v="227" actId="2696"/>
        <pc:sldMkLst>
          <pc:docMk/>
          <pc:sldMk cId="1229090040" sldId="572"/>
        </pc:sldMkLst>
      </pc:sldChg>
      <pc:sldChg chg="del">
        <pc:chgData name="Jenn Anne" userId="2e42e5b19939340a" providerId="LiveId" clId="{EF91C326-BCD2-407E-9FE0-06BA1C3FB66A}" dt="2019-09-12T14:19:23.636" v="228" actId="2696"/>
        <pc:sldMkLst>
          <pc:docMk/>
          <pc:sldMk cId="2872987613" sldId="573"/>
        </pc:sldMkLst>
      </pc:sldChg>
      <pc:sldChg chg="del">
        <pc:chgData name="Jenn Anne" userId="2e42e5b19939340a" providerId="LiveId" clId="{EF91C326-BCD2-407E-9FE0-06BA1C3FB66A}" dt="2019-09-12T14:19:23.644" v="229" actId="2696"/>
        <pc:sldMkLst>
          <pc:docMk/>
          <pc:sldMk cId="2332786662" sldId="574"/>
        </pc:sldMkLst>
      </pc:sldChg>
      <pc:sldChg chg="del">
        <pc:chgData name="Jenn Anne" userId="2e42e5b19939340a" providerId="LiveId" clId="{EF91C326-BCD2-407E-9FE0-06BA1C3FB66A}" dt="2019-09-12T14:19:23.653" v="230" actId="2696"/>
        <pc:sldMkLst>
          <pc:docMk/>
          <pc:sldMk cId="3613524088" sldId="575"/>
        </pc:sldMkLst>
      </pc:sldChg>
      <pc:sldChg chg="del">
        <pc:chgData name="Jenn Anne" userId="2e42e5b19939340a" providerId="LiveId" clId="{EF91C326-BCD2-407E-9FE0-06BA1C3FB66A}" dt="2019-09-12T14:19:23.702" v="231" actId="2696"/>
        <pc:sldMkLst>
          <pc:docMk/>
          <pc:sldMk cId="2897356884" sldId="576"/>
        </pc:sldMkLst>
      </pc:sldChg>
      <pc:sldChg chg="del">
        <pc:chgData name="Jenn Anne" userId="2e42e5b19939340a" providerId="LiveId" clId="{EF91C326-BCD2-407E-9FE0-06BA1C3FB66A}" dt="2019-09-12T14:19:23.710" v="232" actId="2696"/>
        <pc:sldMkLst>
          <pc:docMk/>
          <pc:sldMk cId="2996727700" sldId="577"/>
        </pc:sldMkLst>
      </pc:sldChg>
      <pc:sldChg chg="del">
        <pc:chgData name="Jenn Anne" userId="2e42e5b19939340a" providerId="LiveId" clId="{EF91C326-BCD2-407E-9FE0-06BA1C3FB66A}" dt="2019-09-12T14:19:23.718" v="233" actId="2696"/>
        <pc:sldMkLst>
          <pc:docMk/>
          <pc:sldMk cId="4023486472" sldId="578"/>
        </pc:sldMkLst>
      </pc:sldChg>
      <pc:sldChg chg="del">
        <pc:chgData name="Jenn Anne" userId="2e42e5b19939340a" providerId="LiveId" clId="{EF91C326-BCD2-407E-9FE0-06BA1C3FB66A}" dt="2019-09-12T14:19:23.735" v="234" actId="2696"/>
        <pc:sldMkLst>
          <pc:docMk/>
          <pc:sldMk cId="3702029146" sldId="579"/>
        </pc:sldMkLst>
      </pc:sldChg>
      <pc:sldChg chg="del">
        <pc:chgData name="Jenn Anne" userId="2e42e5b19939340a" providerId="LiveId" clId="{EF91C326-BCD2-407E-9FE0-06BA1C3FB66A}" dt="2019-09-12T14:19:23.744" v="235" actId="2696"/>
        <pc:sldMkLst>
          <pc:docMk/>
          <pc:sldMk cId="1966356822" sldId="580"/>
        </pc:sldMkLst>
      </pc:sldChg>
      <pc:sldChg chg="del">
        <pc:chgData name="Jenn Anne" userId="2e42e5b19939340a" providerId="LiveId" clId="{EF91C326-BCD2-407E-9FE0-06BA1C3FB66A}" dt="2019-09-12T14:19:23.786" v="236" actId="2696"/>
        <pc:sldMkLst>
          <pc:docMk/>
          <pc:sldMk cId="375442308" sldId="581"/>
        </pc:sldMkLst>
      </pc:sldChg>
      <pc:sldChg chg="del">
        <pc:chgData name="Jenn Anne" userId="2e42e5b19939340a" providerId="LiveId" clId="{EF91C326-BCD2-407E-9FE0-06BA1C3FB66A}" dt="2019-09-12T14:19:23.796" v="237" actId="2696"/>
        <pc:sldMkLst>
          <pc:docMk/>
          <pc:sldMk cId="47692247" sldId="582"/>
        </pc:sldMkLst>
      </pc:sldChg>
      <pc:sldChg chg="del">
        <pc:chgData name="Jenn Anne" userId="2e42e5b19939340a" providerId="LiveId" clId="{EF91C326-BCD2-407E-9FE0-06BA1C3FB66A}" dt="2019-09-12T14:19:23.804" v="238" actId="2696"/>
        <pc:sldMkLst>
          <pc:docMk/>
          <pc:sldMk cId="4078021691" sldId="583"/>
        </pc:sldMkLst>
      </pc:sldChg>
      <pc:sldChg chg="del">
        <pc:chgData name="Jenn Anne" userId="2e42e5b19939340a" providerId="LiveId" clId="{EF91C326-BCD2-407E-9FE0-06BA1C3FB66A}" dt="2019-09-12T14:19:23.818" v="239" actId="2696"/>
        <pc:sldMkLst>
          <pc:docMk/>
          <pc:sldMk cId="980077158" sldId="584"/>
        </pc:sldMkLst>
      </pc:sldChg>
      <pc:sldChg chg="del">
        <pc:chgData name="Jenn Anne" userId="2e42e5b19939340a" providerId="LiveId" clId="{EF91C326-BCD2-407E-9FE0-06BA1C3FB66A}" dt="2019-09-12T14:19:23.851" v="240" actId="2696"/>
        <pc:sldMkLst>
          <pc:docMk/>
          <pc:sldMk cId="3359818398" sldId="585"/>
        </pc:sldMkLst>
      </pc:sldChg>
      <pc:sldChg chg="del">
        <pc:chgData name="Jenn Anne" userId="2e42e5b19939340a" providerId="LiveId" clId="{EF91C326-BCD2-407E-9FE0-06BA1C3FB66A}" dt="2019-09-12T14:19:23.859" v="241" actId="2696"/>
        <pc:sldMkLst>
          <pc:docMk/>
          <pc:sldMk cId="1795622434" sldId="586"/>
        </pc:sldMkLst>
      </pc:sldChg>
      <pc:sldChg chg="del">
        <pc:chgData name="Jenn Anne" userId="2e42e5b19939340a" providerId="LiveId" clId="{EF91C326-BCD2-407E-9FE0-06BA1C3FB66A}" dt="2019-09-12T14:19:23.867" v="242" actId="2696"/>
        <pc:sldMkLst>
          <pc:docMk/>
          <pc:sldMk cId="913230165" sldId="587"/>
        </pc:sldMkLst>
      </pc:sldChg>
      <pc:sldChg chg="del">
        <pc:chgData name="Jenn Anne" userId="2e42e5b19939340a" providerId="LiveId" clId="{EF91C326-BCD2-407E-9FE0-06BA1C3FB66A}" dt="2019-09-12T14:19:23.901" v="243" actId="2696"/>
        <pc:sldMkLst>
          <pc:docMk/>
          <pc:sldMk cId="1974349426" sldId="588"/>
        </pc:sldMkLst>
      </pc:sldChg>
      <pc:sldChg chg="del">
        <pc:chgData name="Jenn Anne" userId="2e42e5b19939340a" providerId="LiveId" clId="{EF91C326-BCD2-407E-9FE0-06BA1C3FB66A}" dt="2019-09-12T14:19:23.909" v="244" actId="2696"/>
        <pc:sldMkLst>
          <pc:docMk/>
          <pc:sldMk cId="2608896595" sldId="589"/>
        </pc:sldMkLst>
      </pc:sldChg>
      <pc:sldChg chg="del">
        <pc:chgData name="Jenn Anne" userId="2e42e5b19939340a" providerId="LiveId" clId="{EF91C326-BCD2-407E-9FE0-06BA1C3FB66A}" dt="2019-09-12T14:19:23.917" v="245" actId="2696"/>
        <pc:sldMkLst>
          <pc:docMk/>
          <pc:sldMk cId="3308145132" sldId="590"/>
        </pc:sldMkLst>
      </pc:sldChg>
      <pc:sldChg chg="del">
        <pc:chgData name="Jenn Anne" userId="2e42e5b19939340a" providerId="LiveId" clId="{EF91C326-BCD2-407E-9FE0-06BA1C3FB66A}" dt="2019-09-12T14:19:23.935" v="246" actId="2696"/>
        <pc:sldMkLst>
          <pc:docMk/>
          <pc:sldMk cId="1631830513" sldId="591"/>
        </pc:sldMkLst>
      </pc:sldChg>
      <pc:sldChg chg="del">
        <pc:chgData name="Jenn Anne" userId="2e42e5b19939340a" providerId="LiveId" clId="{EF91C326-BCD2-407E-9FE0-06BA1C3FB66A}" dt="2019-09-12T14:19:23.942" v="247" actId="2696"/>
        <pc:sldMkLst>
          <pc:docMk/>
          <pc:sldMk cId="1215235349" sldId="592"/>
        </pc:sldMkLst>
      </pc:sldChg>
      <pc:sldChg chg="del">
        <pc:chgData name="Jenn Anne" userId="2e42e5b19939340a" providerId="LiveId" clId="{EF91C326-BCD2-407E-9FE0-06BA1C3FB66A}" dt="2019-09-12T14:19:23.950" v="248" actId="2696"/>
        <pc:sldMkLst>
          <pc:docMk/>
          <pc:sldMk cId="3256687312" sldId="593"/>
        </pc:sldMkLst>
      </pc:sldChg>
      <pc:sldChg chg="del">
        <pc:chgData name="Jenn Anne" userId="2e42e5b19939340a" providerId="LiveId" clId="{EF91C326-BCD2-407E-9FE0-06BA1C3FB66A}" dt="2019-09-12T14:19:23.985" v="249" actId="2696"/>
        <pc:sldMkLst>
          <pc:docMk/>
          <pc:sldMk cId="2309711335" sldId="594"/>
        </pc:sldMkLst>
      </pc:sldChg>
      <pc:sldChg chg="del">
        <pc:chgData name="Jenn Anne" userId="2e42e5b19939340a" providerId="LiveId" clId="{EF91C326-BCD2-407E-9FE0-06BA1C3FB66A}" dt="2019-09-12T14:19:23.994" v="250" actId="2696"/>
        <pc:sldMkLst>
          <pc:docMk/>
          <pc:sldMk cId="1871735758" sldId="595"/>
        </pc:sldMkLst>
      </pc:sldChg>
      <pc:sldChg chg="del">
        <pc:chgData name="Jenn Anne" userId="2e42e5b19939340a" providerId="LiveId" clId="{EF91C326-BCD2-407E-9FE0-06BA1C3FB66A}" dt="2019-09-12T14:19:24.003" v="251" actId="2696"/>
        <pc:sldMkLst>
          <pc:docMk/>
          <pc:sldMk cId="3377799876" sldId="596"/>
        </pc:sldMkLst>
      </pc:sldChg>
      <pc:sldChg chg="del">
        <pc:chgData name="Jenn Anne" userId="2e42e5b19939340a" providerId="LiveId" clId="{EF91C326-BCD2-407E-9FE0-06BA1C3FB66A}" dt="2019-09-12T14:19:24.052" v="252" actId="2696"/>
        <pc:sldMkLst>
          <pc:docMk/>
          <pc:sldMk cId="3598001670" sldId="597"/>
        </pc:sldMkLst>
      </pc:sldChg>
      <pc:sldChg chg="del">
        <pc:chgData name="Jenn Anne" userId="2e42e5b19939340a" providerId="LiveId" clId="{EF91C326-BCD2-407E-9FE0-06BA1C3FB66A}" dt="2019-09-12T14:19:24.062" v="253" actId="2696"/>
        <pc:sldMkLst>
          <pc:docMk/>
          <pc:sldMk cId="3929813074" sldId="598"/>
        </pc:sldMkLst>
      </pc:sldChg>
      <pc:sldChg chg="del">
        <pc:chgData name="Jenn Anne" userId="2e42e5b19939340a" providerId="LiveId" clId="{EF91C326-BCD2-407E-9FE0-06BA1C3FB66A}" dt="2019-09-12T14:19:24.070" v="254" actId="2696"/>
        <pc:sldMkLst>
          <pc:docMk/>
          <pc:sldMk cId="4220039934" sldId="599"/>
        </pc:sldMkLst>
      </pc:sldChg>
      <pc:sldChg chg="del">
        <pc:chgData name="Jenn Anne" userId="2e42e5b19939340a" providerId="LiveId" clId="{EF91C326-BCD2-407E-9FE0-06BA1C3FB66A}" dt="2019-09-12T14:19:24.102" v="255" actId="2696"/>
        <pc:sldMkLst>
          <pc:docMk/>
          <pc:sldMk cId="11586771" sldId="600"/>
        </pc:sldMkLst>
      </pc:sldChg>
      <pc:sldChg chg="del">
        <pc:chgData name="Jenn Anne" userId="2e42e5b19939340a" providerId="LiveId" clId="{EF91C326-BCD2-407E-9FE0-06BA1C3FB66A}" dt="2019-09-12T14:19:24.109" v="256" actId="2696"/>
        <pc:sldMkLst>
          <pc:docMk/>
          <pc:sldMk cId="225429555" sldId="601"/>
        </pc:sldMkLst>
      </pc:sldChg>
      <pc:sldChg chg="del">
        <pc:chgData name="Jenn Anne" userId="2e42e5b19939340a" providerId="LiveId" clId="{EF91C326-BCD2-407E-9FE0-06BA1C3FB66A}" dt="2019-09-12T14:19:24.115" v="257" actId="2696"/>
        <pc:sldMkLst>
          <pc:docMk/>
          <pc:sldMk cId="3545811595" sldId="602"/>
        </pc:sldMkLst>
      </pc:sldChg>
      <pc:sldChg chg="del">
        <pc:chgData name="Jenn Anne" userId="2e42e5b19939340a" providerId="LiveId" clId="{EF91C326-BCD2-407E-9FE0-06BA1C3FB66A}" dt="2019-09-12T14:19:24.152" v="258" actId="2696"/>
        <pc:sldMkLst>
          <pc:docMk/>
          <pc:sldMk cId="1392413612" sldId="603"/>
        </pc:sldMkLst>
      </pc:sldChg>
      <pc:sldChg chg="del">
        <pc:chgData name="Jenn Anne" userId="2e42e5b19939340a" providerId="LiveId" clId="{EF91C326-BCD2-407E-9FE0-06BA1C3FB66A}" dt="2019-09-12T14:19:24.159" v="259" actId="2696"/>
        <pc:sldMkLst>
          <pc:docMk/>
          <pc:sldMk cId="2492072214" sldId="604"/>
        </pc:sldMkLst>
      </pc:sldChg>
      <pc:sldChg chg="del">
        <pc:chgData name="Jenn Anne" userId="2e42e5b19939340a" providerId="LiveId" clId="{EF91C326-BCD2-407E-9FE0-06BA1C3FB66A}" dt="2019-09-12T14:19:24.166" v="260" actId="2696"/>
        <pc:sldMkLst>
          <pc:docMk/>
          <pc:sldMk cId="1959155187" sldId="605"/>
        </pc:sldMkLst>
      </pc:sldChg>
      <pc:sldChg chg="del">
        <pc:chgData name="Jenn Anne" userId="2e42e5b19939340a" providerId="LiveId" clId="{EF91C326-BCD2-407E-9FE0-06BA1C3FB66A}" dt="2019-09-12T14:19:24.200" v="261" actId="2696"/>
        <pc:sldMkLst>
          <pc:docMk/>
          <pc:sldMk cId="3622065584" sldId="606"/>
        </pc:sldMkLst>
      </pc:sldChg>
      <pc:sldChg chg="del">
        <pc:chgData name="Jenn Anne" userId="2e42e5b19939340a" providerId="LiveId" clId="{EF91C326-BCD2-407E-9FE0-06BA1C3FB66A}" dt="2019-09-12T14:19:24.208" v="262" actId="2696"/>
        <pc:sldMkLst>
          <pc:docMk/>
          <pc:sldMk cId="1889001538" sldId="607"/>
        </pc:sldMkLst>
      </pc:sldChg>
      <pc:sldChg chg="del">
        <pc:chgData name="Jenn Anne" userId="2e42e5b19939340a" providerId="LiveId" clId="{EF91C326-BCD2-407E-9FE0-06BA1C3FB66A}" dt="2019-09-12T14:19:24.215" v="263" actId="2696"/>
        <pc:sldMkLst>
          <pc:docMk/>
          <pc:sldMk cId="461066867" sldId="608"/>
        </pc:sldMkLst>
      </pc:sldChg>
      <pc:sldChg chg="del">
        <pc:chgData name="Jenn Anne" userId="2e42e5b19939340a" providerId="LiveId" clId="{EF91C326-BCD2-407E-9FE0-06BA1C3FB66A}" dt="2019-09-12T14:19:24.234" v="264" actId="2696"/>
        <pc:sldMkLst>
          <pc:docMk/>
          <pc:sldMk cId="1033454471" sldId="609"/>
        </pc:sldMkLst>
      </pc:sldChg>
      <pc:sldChg chg="del">
        <pc:chgData name="Jenn Anne" userId="2e42e5b19939340a" providerId="LiveId" clId="{EF91C326-BCD2-407E-9FE0-06BA1C3FB66A}" dt="2019-09-12T14:19:24.242" v="265" actId="2696"/>
        <pc:sldMkLst>
          <pc:docMk/>
          <pc:sldMk cId="463601256" sldId="610"/>
        </pc:sldMkLst>
      </pc:sldChg>
      <pc:sldChg chg="del">
        <pc:chgData name="Jenn Anne" userId="2e42e5b19939340a" providerId="LiveId" clId="{EF91C326-BCD2-407E-9FE0-06BA1C3FB66A}" dt="2019-09-12T14:19:24.284" v="266" actId="2696"/>
        <pc:sldMkLst>
          <pc:docMk/>
          <pc:sldMk cId="1063060498" sldId="611"/>
        </pc:sldMkLst>
      </pc:sldChg>
      <pc:sldChg chg="del">
        <pc:chgData name="Jenn Anne" userId="2e42e5b19939340a" providerId="LiveId" clId="{EF91C326-BCD2-407E-9FE0-06BA1C3FB66A}" dt="2019-09-12T14:19:24.292" v="267" actId="2696"/>
        <pc:sldMkLst>
          <pc:docMk/>
          <pc:sldMk cId="2583349125" sldId="612"/>
        </pc:sldMkLst>
      </pc:sldChg>
      <pc:sldChg chg="del">
        <pc:chgData name="Jenn Anne" userId="2e42e5b19939340a" providerId="LiveId" clId="{EF91C326-BCD2-407E-9FE0-06BA1C3FB66A}" dt="2019-09-12T14:19:24.298" v="268" actId="2696"/>
        <pc:sldMkLst>
          <pc:docMk/>
          <pc:sldMk cId="2884356279" sldId="613"/>
        </pc:sldMkLst>
      </pc:sldChg>
      <pc:sldChg chg="del">
        <pc:chgData name="Jenn Anne" userId="2e42e5b19939340a" providerId="LiveId" clId="{EF91C326-BCD2-407E-9FE0-06BA1C3FB66A}" dt="2019-09-12T14:19:24.317" v="269" actId="2696"/>
        <pc:sldMkLst>
          <pc:docMk/>
          <pc:sldMk cId="50157397" sldId="614"/>
        </pc:sldMkLst>
      </pc:sldChg>
      <pc:sldChg chg="del">
        <pc:chgData name="Jenn Anne" userId="2e42e5b19939340a" providerId="LiveId" clId="{EF91C326-BCD2-407E-9FE0-06BA1C3FB66A}" dt="2019-09-12T14:19:24.324" v="270" actId="2696"/>
        <pc:sldMkLst>
          <pc:docMk/>
          <pc:sldMk cId="278885542" sldId="615"/>
        </pc:sldMkLst>
      </pc:sldChg>
      <pc:sldChg chg="del">
        <pc:chgData name="Jenn Anne" userId="2e42e5b19939340a" providerId="LiveId" clId="{EF91C326-BCD2-407E-9FE0-06BA1C3FB66A}" dt="2019-09-12T14:19:24.350" v="271" actId="2696"/>
        <pc:sldMkLst>
          <pc:docMk/>
          <pc:sldMk cId="3595546848" sldId="616"/>
        </pc:sldMkLst>
      </pc:sldChg>
      <pc:sldChg chg="del">
        <pc:chgData name="Jenn Anne" userId="2e42e5b19939340a" providerId="LiveId" clId="{EF91C326-BCD2-407E-9FE0-06BA1C3FB66A}" dt="2019-09-12T14:19:24.357" v="272" actId="2696"/>
        <pc:sldMkLst>
          <pc:docMk/>
          <pc:sldMk cId="25466999" sldId="617"/>
        </pc:sldMkLst>
      </pc:sldChg>
      <pc:sldChg chg="del">
        <pc:chgData name="Jenn Anne" userId="2e42e5b19939340a" providerId="LiveId" clId="{EF91C326-BCD2-407E-9FE0-06BA1C3FB66A}" dt="2019-09-12T14:19:24.363" v="273" actId="2696"/>
        <pc:sldMkLst>
          <pc:docMk/>
          <pc:sldMk cId="1521274921" sldId="618"/>
        </pc:sldMkLst>
      </pc:sldChg>
      <pc:sldChg chg="del">
        <pc:chgData name="Jenn Anne" userId="2e42e5b19939340a" providerId="LiveId" clId="{EF91C326-BCD2-407E-9FE0-06BA1C3FB66A}" dt="2019-09-12T14:19:24.383" v="274" actId="2696"/>
        <pc:sldMkLst>
          <pc:docMk/>
          <pc:sldMk cId="1444255633" sldId="619"/>
        </pc:sldMkLst>
      </pc:sldChg>
      <pc:sldChg chg="del">
        <pc:chgData name="Jenn Anne" userId="2e42e5b19939340a" providerId="LiveId" clId="{EF91C326-BCD2-407E-9FE0-06BA1C3FB66A}" dt="2019-09-12T14:19:24.391" v="275" actId="2696"/>
        <pc:sldMkLst>
          <pc:docMk/>
          <pc:sldMk cId="2993660891" sldId="620"/>
        </pc:sldMkLst>
      </pc:sldChg>
      <pc:sldChg chg="del">
        <pc:chgData name="Jenn Anne" userId="2e42e5b19939340a" providerId="LiveId" clId="{EF91C326-BCD2-407E-9FE0-06BA1C3FB66A}" dt="2019-09-12T14:19:24.397" v="276" actId="2696"/>
        <pc:sldMkLst>
          <pc:docMk/>
          <pc:sldMk cId="3949666184" sldId="621"/>
        </pc:sldMkLst>
      </pc:sldChg>
      <pc:sldChg chg="del">
        <pc:chgData name="Jenn Anne" userId="2e42e5b19939340a" providerId="LiveId" clId="{EF91C326-BCD2-407E-9FE0-06BA1C3FB66A}" dt="2019-09-12T14:19:24.405" v="277" actId="2696"/>
        <pc:sldMkLst>
          <pc:docMk/>
          <pc:sldMk cId="1696547130" sldId="622"/>
        </pc:sldMkLst>
      </pc:sldChg>
      <pc:sldChg chg="del">
        <pc:chgData name="Jenn Anne" userId="2e42e5b19939340a" providerId="LiveId" clId="{EF91C326-BCD2-407E-9FE0-06BA1C3FB66A}" dt="2019-09-12T14:19:24.433" v="278" actId="2696"/>
        <pc:sldMkLst>
          <pc:docMk/>
          <pc:sldMk cId="3570541925" sldId="623"/>
        </pc:sldMkLst>
      </pc:sldChg>
      <pc:sldChg chg="del">
        <pc:chgData name="Jenn Anne" userId="2e42e5b19939340a" providerId="LiveId" clId="{EF91C326-BCD2-407E-9FE0-06BA1C3FB66A}" dt="2019-09-12T14:19:24.440" v="279" actId="2696"/>
        <pc:sldMkLst>
          <pc:docMk/>
          <pc:sldMk cId="3864496689" sldId="624"/>
        </pc:sldMkLst>
      </pc:sldChg>
      <pc:sldChg chg="del">
        <pc:chgData name="Jenn Anne" userId="2e42e5b19939340a" providerId="LiveId" clId="{EF91C326-BCD2-407E-9FE0-06BA1C3FB66A}" dt="2019-09-12T14:19:24.447" v="280" actId="2696"/>
        <pc:sldMkLst>
          <pc:docMk/>
          <pc:sldMk cId="3519644664" sldId="625"/>
        </pc:sldMkLst>
      </pc:sldChg>
      <pc:sldChg chg="del">
        <pc:chgData name="Jenn Anne" userId="2e42e5b19939340a" providerId="LiveId" clId="{EF91C326-BCD2-407E-9FE0-06BA1C3FB66A}" dt="2019-09-12T14:19:24.467" v="281" actId="2696"/>
        <pc:sldMkLst>
          <pc:docMk/>
          <pc:sldMk cId="3719474254" sldId="626"/>
        </pc:sldMkLst>
      </pc:sldChg>
      <pc:sldChg chg="del">
        <pc:chgData name="Jenn Anne" userId="2e42e5b19939340a" providerId="LiveId" clId="{EF91C326-BCD2-407E-9FE0-06BA1C3FB66A}" dt="2019-09-12T14:19:24.474" v="282" actId="2696"/>
        <pc:sldMkLst>
          <pc:docMk/>
          <pc:sldMk cId="4173419150" sldId="627"/>
        </pc:sldMkLst>
      </pc:sldChg>
      <pc:sldChg chg="del">
        <pc:chgData name="Jenn Anne" userId="2e42e5b19939340a" providerId="LiveId" clId="{EF91C326-BCD2-407E-9FE0-06BA1C3FB66A}" dt="2019-09-12T14:19:24.480" v="283" actId="2696"/>
        <pc:sldMkLst>
          <pc:docMk/>
          <pc:sldMk cId="3958335676" sldId="628"/>
        </pc:sldMkLst>
      </pc:sldChg>
      <pc:sldChg chg="del">
        <pc:chgData name="Jenn Anne" userId="2e42e5b19939340a" providerId="LiveId" clId="{EF91C326-BCD2-407E-9FE0-06BA1C3FB66A}" dt="2019-09-12T14:19:24.501" v="284" actId="2696"/>
        <pc:sldMkLst>
          <pc:docMk/>
          <pc:sldMk cId="3956310866" sldId="629"/>
        </pc:sldMkLst>
      </pc:sldChg>
      <pc:sldChg chg="del">
        <pc:chgData name="Jenn Anne" userId="2e42e5b19939340a" providerId="LiveId" clId="{EF91C326-BCD2-407E-9FE0-06BA1C3FB66A}" dt="2019-09-12T14:19:24.507" v="285" actId="2696"/>
        <pc:sldMkLst>
          <pc:docMk/>
          <pc:sldMk cId="1690886258" sldId="630"/>
        </pc:sldMkLst>
      </pc:sldChg>
      <pc:sldChg chg="del">
        <pc:chgData name="Jenn Anne" userId="2e42e5b19939340a" providerId="LiveId" clId="{EF91C326-BCD2-407E-9FE0-06BA1C3FB66A}" dt="2019-09-12T14:19:24.533" v="286" actId="2696"/>
        <pc:sldMkLst>
          <pc:docMk/>
          <pc:sldMk cId="4071380559" sldId="631"/>
        </pc:sldMkLst>
      </pc:sldChg>
      <pc:sldChg chg="del">
        <pc:chgData name="Jenn Anne" userId="2e42e5b19939340a" providerId="LiveId" clId="{EF91C326-BCD2-407E-9FE0-06BA1C3FB66A}" dt="2019-09-12T14:19:24.537" v="287" actId="2696"/>
        <pc:sldMkLst>
          <pc:docMk/>
          <pc:sldMk cId="2388274217" sldId="632"/>
        </pc:sldMkLst>
      </pc:sldChg>
      <pc:sldChg chg="del">
        <pc:chgData name="Jenn Anne" userId="2e42e5b19939340a" providerId="LiveId" clId="{EF91C326-BCD2-407E-9FE0-06BA1C3FB66A}" dt="2019-09-12T14:19:24.546" v="288" actId="2696"/>
        <pc:sldMkLst>
          <pc:docMk/>
          <pc:sldMk cId="950126687" sldId="633"/>
        </pc:sldMkLst>
      </pc:sldChg>
      <pc:sldChg chg="del">
        <pc:chgData name="Jenn Anne" userId="2e42e5b19939340a" providerId="LiveId" clId="{EF91C326-BCD2-407E-9FE0-06BA1C3FB66A}" dt="2019-09-12T14:19:24.583" v="289" actId="2696"/>
        <pc:sldMkLst>
          <pc:docMk/>
          <pc:sldMk cId="2482216443" sldId="634"/>
        </pc:sldMkLst>
      </pc:sldChg>
      <pc:sldChg chg="del">
        <pc:chgData name="Jenn Anne" userId="2e42e5b19939340a" providerId="LiveId" clId="{EF91C326-BCD2-407E-9FE0-06BA1C3FB66A}" dt="2019-09-12T14:19:24.590" v="290" actId="2696"/>
        <pc:sldMkLst>
          <pc:docMk/>
          <pc:sldMk cId="857924193" sldId="635"/>
        </pc:sldMkLst>
      </pc:sldChg>
      <pc:sldChg chg="del">
        <pc:chgData name="Jenn Anne" userId="2e42e5b19939340a" providerId="LiveId" clId="{EF91C326-BCD2-407E-9FE0-06BA1C3FB66A}" dt="2019-09-12T14:19:24.596" v="291" actId="2696"/>
        <pc:sldMkLst>
          <pc:docMk/>
          <pc:sldMk cId="3752362899" sldId="636"/>
        </pc:sldMkLst>
      </pc:sldChg>
      <pc:sldChg chg="del">
        <pc:chgData name="Jenn Anne" userId="2e42e5b19939340a" providerId="LiveId" clId="{EF91C326-BCD2-407E-9FE0-06BA1C3FB66A}" dt="2019-09-12T14:19:24.616" v="292" actId="2696"/>
        <pc:sldMkLst>
          <pc:docMk/>
          <pc:sldMk cId="2526754097" sldId="637"/>
        </pc:sldMkLst>
      </pc:sldChg>
      <pc:sldChg chg="del">
        <pc:chgData name="Jenn Anne" userId="2e42e5b19939340a" providerId="LiveId" clId="{EF91C326-BCD2-407E-9FE0-06BA1C3FB66A}" dt="2019-09-12T14:19:24.623" v="293" actId="2696"/>
        <pc:sldMkLst>
          <pc:docMk/>
          <pc:sldMk cId="327570221" sldId="638"/>
        </pc:sldMkLst>
      </pc:sldChg>
      <pc:sldChg chg="del">
        <pc:chgData name="Jenn Anne" userId="2e42e5b19939340a" providerId="LiveId" clId="{EF91C326-BCD2-407E-9FE0-06BA1C3FB66A}" dt="2019-09-12T14:19:24.630" v="294" actId="2696"/>
        <pc:sldMkLst>
          <pc:docMk/>
          <pc:sldMk cId="2902929471" sldId="639"/>
        </pc:sldMkLst>
      </pc:sldChg>
      <pc:sldChg chg="del">
        <pc:chgData name="Jenn Anne" userId="2e42e5b19939340a" providerId="LiveId" clId="{EF91C326-BCD2-407E-9FE0-06BA1C3FB66A}" dt="2019-09-12T14:19:24.649" v="295" actId="2696"/>
        <pc:sldMkLst>
          <pc:docMk/>
          <pc:sldMk cId="3284721127" sldId="640"/>
        </pc:sldMkLst>
      </pc:sldChg>
      <pc:sldChg chg="del">
        <pc:chgData name="Jenn Anne" userId="2e42e5b19939340a" providerId="LiveId" clId="{EF91C326-BCD2-407E-9FE0-06BA1C3FB66A}" dt="2019-09-12T14:19:24.656" v="296" actId="2696"/>
        <pc:sldMkLst>
          <pc:docMk/>
          <pc:sldMk cId="2874248834" sldId="641"/>
        </pc:sldMkLst>
      </pc:sldChg>
      <pc:sldChg chg="del">
        <pc:chgData name="Jenn Anne" userId="2e42e5b19939340a" providerId="LiveId" clId="{EF91C326-BCD2-407E-9FE0-06BA1C3FB66A}" dt="2019-09-12T14:19:24.668" v="297" actId="2696"/>
        <pc:sldMkLst>
          <pc:docMk/>
          <pc:sldMk cId="2604013209" sldId="642"/>
        </pc:sldMkLst>
      </pc:sldChg>
      <pc:sldChg chg="del">
        <pc:chgData name="Jenn Anne" userId="2e42e5b19939340a" providerId="LiveId" clId="{EF91C326-BCD2-407E-9FE0-06BA1C3FB66A}" dt="2019-09-12T14:19:24.699" v="298" actId="2696"/>
        <pc:sldMkLst>
          <pc:docMk/>
          <pc:sldMk cId="1928464593" sldId="643"/>
        </pc:sldMkLst>
      </pc:sldChg>
      <pc:sldChg chg="del">
        <pc:chgData name="Jenn Anne" userId="2e42e5b19939340a" providerId="LiveId" clId="{EF91C326-BCD2-407E-9FE0-06BA1C3FB66A}" dt="2019-09-12T14:19:24.706" v="299" actId="2696"/>
        <pc:sldMkLst>
          <pc:docMk/>
          <pc:sldMk cId="4119506381" sldId="644"/>
        </pc:sldMkLst>
      </pc:sldChg>
      <pc:sldChg chg="del">
        <pc:chgData name="Jenn Anne" userId="2e42e5b19939340a" providerId="LiveId" clId="{EF91C326-BCD2-407E-9FE0-06BA1C3FB66A}" dt="2019-09-12T14:19:24.711" v="300" actId="2696"/>
        <pc:sldMkLst>
          <pc:docMk/>
          <pc:sldMk cId="2770590522" sldId="645"/>
        </pc:sldMkLst>
      </pc:sldChg>
      <pc:sldChg chg="del">
        <pc:chgData name="Jenn Anne" userId="2e42e5b19939340a" providerId="LiveId" clId="{EF91C326-BCD2-407E-9FE0-06BA1C3FB66A}" dt="2019-09-12T14:19:24.733" v="301" actId="2696"/>
        <pc:sldMkLst>
          <pc:docMk/>
          <pc:sldMk cId="432141176" sldId="646"/>
        </pc:sldMkLst>
      </pc:sldChg>
      <pc:sldChg chg="del">
        <pc:chgData name="Jenn Anne" userId="2e42e5b19939340a" providerId="LiveId" clId="{EF91C326-BCD2-407E-9FE0-06BA1C3FB66A}" dt="2019-09-12T14:19:24.740" v="302" actId="2696"/>
        <pc:sldMkLst>
          <pc:docMk/>
          <pc:sldMk cId="3859857385" sldId="647"/>
        </pc:sldMkLst>
      </pc:sldChg>
      <pc:sldChg chg="del">
        <pc:chgData name="Jenn Anne" userId="2e42e5b19939340a" providerId="LiveId" clId="{EF91C326-BCD2-407E-9FE0-06BA1C3FB66A}" dt="2019-09-12T14:19:24.745" v="303" actId="2696"/>
        <pc:sldMkLst>
          <pc:docMk/>
          <pc:sldMk cId="3359961204" sldId="648"/>
        </pc:sldMkLst>
      </pc:sldChg>
      <pc:sldChg chg="del">
        <pc:chgData name="Jenn Anne" userId="2e42e5b19939340a" providerId="LiveId" clId="{EF91C326-BCD2-407E-9FE0-06BA1C3FB66A}" dt="2019-09-12T14:19:24.783" v="304" actId="2696"/>
        <pc:sldMkLst>
          <pc:docMk/>
          <pc:sldMk cId="1515640894" sldId="649"/>
        </pc:sldMkLst>
      </pc:sldChg>
      <pc:sldChg chg="del">
        <pc:chgData name="Jenn Anne" userId="2e42e5b19939340a" providerId="LiveId" clId="{EF91C326-BCD2-407E-9FE0-06BA1C3FB66A}" dt="2019-09-12T14:19:24.789" v="305" actId="2696"/>
        <pc:sldMkLst>
          <pc:docMk/>
          <pc:sldMk cId="3810678897" sldId="650"/>
        </pc:sldMkLst>
      </pc:sldChg>
      <pc:sldChg chg="del">
        <pc:chgData name="Jenn Anne" userId="2e42e5b19939340a" providerId="LiveId" clId="{EF91C326-BCD2-407E-9FE0-06BA1C3FB66A}" dt="2019-09-12T14:19:24.795" v="306" actId="2696"/>
        <pc:sldMkLst>
          <pc:docMk/>
          <pc:sldMk cId="3496071984" sldId="651"/>
        </pc:sldMkLst>
      </pc:sldChg>
      <pc:sldChg chg="del">
        <pc:chgData name="Jenn Anne" userId="2e42e5b19939340a" providerId="LiveId" clId="{EF91C326-BCD2-407E-9FE0-06BA1C3FB66A}" dt="2019-09-12T14:19:24.834" v="307" actId="2696"/>
        <pc:sldMkLst>
          <pc:docMk/>
          <pc:sldMk cId="3542364728" sldId="652"/>
        </pc:sldMkLst>
      </pc:sldChg>
      <pc:sldChg chg="del">
        <pc:chgData name="Jenn Anne" userId="2e42e5b19939340a" providerId="LiveId" clId="{EF91C326-BCD2-407E-9FE0-06BA1C3FB66A}" dt="2019-09-12T14:19:24.843" v="308" actId="2696"/>
        <pc:sldMkLst>
          <pc:docMk/>
          <pc:sldMk cId="4146694234" sldId="653"/>
        </pc:sldMkLst>
      </pc:sldChg>
      <pc:sldChg chg="del">
        <pc:chgData name="Jenn Anne" userId="2e42e5b19939340a" providerId="LiveId" clId="{EF91C326-BCD2-407E-9FE0-06BA1C3FB66A}" dt="2019-09-12T14:19:24.852" v="309" actId="2696"/>
        <pc:sldMkLst>
          <pc:docMk/>
          <pc:sldMk cId="2165367858" sldId="654"/>
        </pc:sldMkLst>
      </pc:sldChg>
      <pc:sldChg chg="del">
        <pc:chgData name="Jenn Anne" userId="2e42e5b19939340a" providerId="LiveId" clId="{EF91C326-BCD2-407E-9FE0-06BA1C3FB66A}" dt="2019-09-12T14:19:24.865" v="310" actId="2696"/>
        <pc:sldMkLst>
          <pc:docMk/>
          <pc:sldMk cId="3087600075" sldId="655"/>
        </pc:sldMkLst>
      </pc:sldChg>
      <pc:sldChg chg="del">
        <pc:chgData name="Jenn Anne" userId="2e42e5b19939340a" providerId="LiveId" clId="{EF91C326-BCD2-407E-9FE0-06BA1C3FB66A}" dt="2019-09-12T14:19:24.871" v="311" actId="2696"/>
        <pc:sldMkLst>
          <pc:docMk/>
          <pc:sldMk cId="3123453435" sldId="656"/>
        </pc:sldMkLst>
      </pc:sldChg>
      <pc:sldChg chg="del">
        <pc:chgData name="Jenn Anne" userId="2e42e5b19939340a" providerId="LiveId" clId="{EF91C326-BCD2-407E-9FE0-06BA1C3FB66A}" dt="2019-09-12T14:19:24.900" v="312" actId="2696"/>
        <pc:sldMkLst>
          <pc:docMk/>
          <pc:sldMk cId="119159571" sldId="657"/>
        </pc:sldMkLst>
      </pc:sldChg>
      <pc:sldChg chg="del">
        <pc:chgData name="Jenn Anne" userId="2e42e5b19939340a" providerId="LiveId" clId="{EF91C326-BCD2-407E-9FE0-06BA1C3FB66A}" dt="2019-09-12T14:19:24.905" v="313" actId="2696"/>
        <pc:sldMkLst>
          <pc:docMk/>
          <pc:sldMk cId="3568741659" sldId="658"/>
        </pc:sldMkLst>
      </pc:sldChg>
      <pc:sldChg chg="del">
        <pc:chgData name="Jenn Anne" userId="2e42e5b19939340a" providerId="LiveId" clId="{EF91C326-BCD2-407E-9FE0-06BA1C3FB66A}" dt="2019-09-12T14:19:24.911" v="314" actId="2696"/>
        <pc:sldMkLst>
          <pc:docMk/>
          <pc:sldMk cId="3430849317" sldId="659"/>
        </pc:sldMkLst>
      </pc:sldChg>
      <pc:sldChg chg="del">
        <pc:chgData name="Jenn Anne" userId="2e42e5b19939340a" providerId="LiveId" clId="{EF91C326-BCD2-407E-9FE0-06BA1C3FB66A}" dt="2019-09-12T14:19:24.933" v="315" actId="2696"/>
        <pc:sldMkLst>
          <pc:docMk/>
          <pc:sldMk cId="868113756" sldId="660"/>
        </pc:sldMkLst>
      </pc:sldChg>
      <pc:sldChg chg="del">
        <pc:chgData name="Jenn Anne" userId="2e42e5b19939340a" providerId="LiveId" clId="{EF91C326-BCD2-407E-9FE0-06BA1C3FB66A}" dt="2019-09-12T14:19:24.939" v="316" actId="2696"/>
        <pc:sldMkLst>
          <pc:docMk/>
          <pc:sldMk cId="759187927" sldId="661"/>
        </pc:sldMkLst>
      </pc:sldChg>
      <pc:sldChg chg="del">
        <pc:chgData name="Jenn Anne" userId="2e42e5b19939340a" providerId="LiveId" clId="{EF91C326-BCD2-407E-9FE0-06BA1C3FB66A}" dt="2019-09-12T14:19:24.944" v="317" actId="2696"/>
        <pc:sldMkLst>
          <pc:docMk/>
          <pc:sldMk cId="1386494625" sldId="662"/>
        </pc:sldMkLst>
      </pc:sldChg>
      <pc:sldChg chg="del">
        <pc:chgData name="Jenn Anne" userId="2e42e5b19939340a" providerId="LiveId" clId="{EF91C326-BCD2-407E-9FE0-06BA1C3FB66A}" dt="2019-09-12T14:19:24.965" v="318" actId="2696"/>
        <pc:sldMkLst>
          <pc:docMk/>
          <pc:sldMk cId="215192375" sldId="663"/>
        </pc:sldMkLst>
      </pc:sldChg>
      <pc:sldChg chg="del">
        <pc:chgData name="Jenn Anne" userId="2e42e5b19939340a" providerId="LiveId" clId="{EF91C326-BCD2-407E-9FE0-06BA1C3FB66A}" dt="2019-09-12T14:19:24.968" v="319" actId="2696"/>
        <pc:sldMkLst>
          <pc:docMk/>
          <pc:sldMk cId="455687905" sldId="664"/>
        </pc:sldMkLst>
      </pc:sldChg>
      <pc:sldChg chg="del">
        <pc:chgData name="Jenn Anne" userId="2e42e5b19939340a" providerId="LiveId" clId="{EF91C326-BCD2-407E-9FE0-06BA1C3FB66A}" dt="2019-09-12T14:19:24.977" v="320" actId="2696"/>
        <pc:sldMkLst>
          <pc:docMk/>
          <pc:sldMk cId="49886273" sldId="665"/>
        </pc:sldMkLst>
      </pc:sldChg>
      <pc:sldChg chg="del">
        <pc:chgData name="Jenn Anne" userId="2e42e5b19939340a" providerId="LiveId" clId="{EF91C326-BCD2-407E-9FE0-06BA1C3FB66A}" dt="2019-09-12T14:19:24.998" v="321" actId="2696"/>
        <pc:sldMkLst>
          <pc:docMk/>
          <pc:sldMk cId="3144653651" sldId="666"/>
        </pc:sldMkLst>
      </pc:sldChg>
      <pc:sldChg chg="del">
        <pc:chgData name="Jenn Anne" userId="2e42e5b19939340a" providerId="LiveId" clId="{EF91C326-BCD2-407E-9FE0-06BA1C3FB66A}" dt="2019-09-12T14:19:25.005" v="322" actId="2696"/>
        <pc:sldMkLst>
          <pc:docMk/>
          <pc:sldMk cId="274085418" sldId="667"/>
        </pc:sldMkLst>
      </pc:sldChg>
      <pc:sldChg chg="del">
        <pc:chgData name="Jenn Anne" userId="2e42e5b19939340a" providerId="LiveId" clId="{EF91C326-BCD2-407E-9FE0-06BA1C3FB66A}" dt="2019-09-12T14:19:25.010" v="323" actId="2696"/>
        <pc:sldMkLst>
          <pc:docMk/>
          <pc:sldMk cId="677410214" sldId="668"/>
        </pc:sldMkLst>
      </pc:sldChg>
      <pc:sldChg chg="del">
        <pc:chgData name="Jenn Anne" userId="2e42e5b19939340a" providerId="LiveId" clId="{EF91C326-BCD2-407E-9FE0-06BA1C3FB66A}" dt="2019-09-12T14:19:25.015" v="324" actId="2696"/>
        <pc:sldMkLst>
          <pc:docMk/>
          <pc:sldMk cId="2762199548" sldId="669"/>
        </pc:sldMkLst>
      </pc:sldChg>
      <pc:sldChg chg="del">
        <pc:chgData name="Jenn Anne" userId="2e42e5b19939340a" providerId="LiveId" clId="{EF91C326-BCD2-407E-9FE0-06BA1C3FB66A}" dt="2019-09-12T14:19:25.021" v="325" actId="2696"/>
        <pc:sldMkLst>
          <pc:docMk/>
          <pc:sldMk cId="13630543" sldId="670"/>
        </pc:sldMkLst>
      </pc:sldChg>
      <pc:sldChg chg="del">
        <pc:chgData name="Jenn Anne" userId="2e42e5b19939340a" providerId="LiveId" clId="{EF91C326-BCD2-407E-9FE0-06BA1C3FB66A}" dt="2019-09-12T14:19:25.049" v="326" actId="2696"/>
        <pc:sldMkLst>
          <pc:docMk/>
          <pc:sldMk cId="898429895" sldId="671"/>
        </pc:sldMkLst>
      </pc:sldChg>
      <pc:sldChg chg="del">
        <pc:chgData name="Jenn Anne" userId="2e42e5b19939340a" providerId="LiveId" clId="{EF91C326-BCD2-407E-9FE0-06BA1C3FB66A}" dt="2019-09-12T14:19:25.058" v="327" actId="2696"/>
        <pc:sldMkLst>
          <pc:docMk/>
          <pc:sldMk cId="4049564741" sldId="672"/>
        </pc:sldMkLst>
      </pc:sldChg>
      <pc:sldChg chg="del">
        <pc:chgData name="Jenn Anne" userId="2e42e5b19939340a" providerId="LiveId" clId="{EF91C326-BCD2-407E-9FE0-06BA1C3FB66A}" dt="2019-09-12T14:19:25.065" v="328" actId="2696"/>
        <pc:sldMkLst>
          <pc:docMk/>
          <pc:sldMk cId="2968130156" sldId="673"/>
        </pc:sldMkLst>
      </pc:sldChg>
      <pc:sldChg chg="del">
        <pc:chgData name="Jenn Anne" userId="2e42e5b19939340a" providerId="LiveId" clId="{EF91C326-BCD2-407E-9FE0-06BA1C3FB66A}" dt="2019-09-12T14:19:25.082" v="329" actId="2696"/>
        <pc:sldMkLst>
          <pc:docMk/>
          <pc:sldMk cId="1860556332" sldId="674"/>
        </pc:sldMkLst>
      </pc:sldChg>
      <pc:sldChg chg="del">
        <pc:chgData name="Jenn Anne" userId="2e42e5b19939340a" providerId="LiveId" clId="{EF91C326-BCD2-407E-9FE0-06BA1C3FB66A}" dt="2019-09-12T14:19:25.084" v="330" actId="2696"/>
        <pc:sldMkLst>
          <pc:docMk/>
          <pc:sldMk cId="2258150438" sldId="675"/>
        </pc:sldMkLst>
      </pc:sldChg>
      <pc:sldChg chg="del">
        <pc:chgData name="Jenn Anne" userId="2e42e5b19939340a" providerId="LiveId" clId="{EF91C326-BCD2-407E-9FE0-06BA1C3FB66A}" dt="2019-09-12T14:19:25.092" v="331" actId="2696"/>
        <pc:sldMkLst>
          <pc:docMk/>
          <pc:sldMk cId="2993572965" sldId="676"/>
        </pc:sldMkLst>
      </pc:sldChg>
      <pc:sldChg chg="del">
        <pc:chgData name="Jenn Anne" userId="2e42e5b19939340a" providerId="LiveId" clId="{EF91C326-BCD2-407E-9FE0-06BA1C3FB66A}" dt="2019-09-12T14:19:25.098" v="332" actId="2696"/>
        <pc:sldMkLst>
          <pc:docMk/>
          <pc:sldMk cId="2875364002" sldId="677"/>
        </pc:sldMkLst>
      </pc:sldChg>
      <pc:sldChg chg="del">
        <pc:chgData name="Jenn Anne" userId="2e42e5b19939340a" providerId="LiveId" clId="{EF91C326-BCD2-407E-9FE0-06BA1C3FB66A}" dt="2019-09-12T14:19:25.101" v="333" actId="2696"/>
        <pc:sldMkLst>
          <pc:docMk/>
          <pc:sldMk cId="276779958" sldId="678"/>
        </pc:sldMkLst>
      </pc:sldChg>
      <pc:sldChg chg="del">
        <pc:chgData name="Jenn Anne" userId="2e42e5b19939340a" providerId="LiveId" clId="{EF91C326-BCD2-407E-9FE0-06BA1C3FB66A}" dt="2019-09-12T14:19:25.105" v="334" actId="2696"/>
        <pc:sldMkLst>
          <pc:docMk/>
          <pc:sldMk cId="1620299108" sldId="679"/>
        </pc:sldMkLst>
      </pc:sldChg>
      <pc:sldChg chg="del">
        <pc:chgData name="Jenn Anne" userId="2e42e5b19939340a" providerId="LiveId" clId="{EF91C326-BCD2-407E-9FE0-06BA1C3FB66A}" dt="2019-09-12T14:19:25.109" v="335" actId="2696"/>
        <pc:sldMkLst>
          <pc:docMk/>
          <pc:sldMk cId="3880361209" sldId="680"/>
        </pc:sldMkLst>
      </pc:sldChg>
      <pc:sldChg chg="del">
        <pc:chgData name="Jenn Anne" userId="2e42e5b19939340a" providerId="LiveId" clId="{EF91C326-BCD2-407E-9FE0-06BA1C3FB66A}" dt="2019-09-12T14:19:25.117" v="336" actId="2696"/>
        <pc:sldMkLst>
          <pc:docMk/>
          <pc:sldMk cId="3044855041" sldId="681"/>
        </pc:sldMkLst>
      </pc:sldChg>
      <pc:sldChg chg="del">
        <pc:chgData name="Jenn Anne" userId="2e42e5b19939340a" providerId="LiveId" clId="{EF91C326-BCD2-407E-9FE0-06BA1C3FB66A}" dt="2019-09-12T14:19:25.121" v="337" actId="2696"/>
        <pc:sldMkLst>
          <pc:docMk/>
          <pc:sldMk cId="361953189" sldId="682"/>
        </pc:sldMkLst>
      </pc:sldChg>
      <pc:sldChg chg="del">
        <pc:chgData name="Jenn Anne" userId="2e42e5b19939340a" providerId="LiveId" clId="{EF91C326-BCD2-407E-9FE0-06BA1C3FB66A}" dt="2019-09-12T14:19:25.125" v="338" actId="2696"/>
        <pc:sldMkLst>
          <pc:docMk/>
          <pc:sldMk cId="3348681483" sldId="683"/>
        </pc:sldMkLst>
      </pc:sldChg>
      <pc:sldChg chg="del">
        <pc:chgData name="Jenn Anne" userId="2e42e5b19939340a" providerId="LiveId" clId="{EF91C326-BCD2-407E-9FE0-06BA1C3FB66A}" dt="2019-09-12T14:19:25.131" v="339" actId="2696"/>
        <pc:sldMkLst>
          <pc:docMk/>
          <pc:sldMk cId="2716662655" sldId="684"/>
        </pc:sldMkLst>
      </pc:sldChg>
      <pc:sldChg chg="del">
        <pc:chgData name="Jenn Anne" userId="2e42e5b19939340a" providerId="LiveId" clId="{EF91C326-BCD2-407E-9FE0-06BA1C3FB66A}" dt="2019-09-12T14:19:25.134" v="340" actId="2696"/>
        <pc:sldMkLst>
          <pc:docMk/>
          <pc:sldMk cId="2775129366" sldId="685"/>
        </pc:sldMkLst>
      </pc:sldChg>
      <pc:sldChg chg="del">
        <pc:chgData name="Jenn Anne" userId="2e42e5b19939340a" providerId="LiveId" clId="{EF91C326-BCD2-407E-9FE0-06BA1C3FB66A}" dt="2019-09-12T14:19:25.139" v="341" actId="2696"/>
        <pc:sldMkLst>
          <pc:docMk/>
          <pc:sldMk cId="1837053442" sldId="686"/>
        </pc:sldMkLst>
      </pc:sldChg>
      <pc:sldChg chg="del">
        <pc:chgData name="Jenn Anne" userId="2e42e5b19939340a" providerId="LiveId" clId="{EF91C326-BCD2-407E-9FE0-06BA1C3FB66A}" dt="2019-09-12T14:19:25.143" v="342" actId="2696"/>
        <pc:sldMkLst>
          <pc:docMk/>
          <pc:sldMk cId="2094827731" sldId="687"/>
        </pc:sldMkLst>
      </pc:sldChg>
      <pc:sldChg chg="del">
        <pc:chgData name="Jenn Anne" userId="2e42e5b19939340a" providerId="LiveId" clId="{EF91C326-BCD2-407E-9FE0-06BA1C3FB66A}" dt="2019-09-12T14:19:25.150" v="343" actId="2696"/>
        <pc:sldMkLst>
          <pc:docMk/>
          <pc:sldMk cId="2146365206" sldId="688"/>
        </pc:sldMkLst>
      </pc:sldChg>
      <pc:sldChg chg="del">
        <pc:chgData name="Jenn Anne" userId="2e42e5b19939340a" providerId="LiveId" clId="{EF91C326-BCD2-407E-9FE0-06BA1C3FB66A}" dt="2019-09-12T14:19:25.154" v="344" actId="2696"/>
        <pc:sldMkLst>
          <pc:docMk/>
          <pc:sldMk cId="1324131210" sldId="689"/>
        </pc:sldMkLst>
      </pc:sldChg>
      <pc:sldChg chg="del">
        <pc:chgData name="Jenn Anne" userId="2e42e5b19939340a" providerId="LiveId" clId="{EF91C326-BCD2-407E-9FE0-06BA1C3FB66A}" dt="2019-09-12T14:19:25.158" v="345" actId="2696"/>
        <pc:sldMkLst>
          <pc:docMk/>
          <pc:sldMk cId="4004466147" sldId="690"/>
        </pc:sldMkLst>
      </pc:sldChg>
      <pc:sldChg chg="del">
        <pc:chgData name="Jenn Anne" userId="2e42e5b19939340a" providerId="LiveId" clId="{EF91C326-BCD2-407E-9FE0-06BA1C3FB66A}" dt="2019-09-12T14:19:25.162" v="346" actId="2696"/>
        <pc:sldMkLst>
          <pc:docMk/>
          <pc:sldMk cId="530189389" sldId="691"/>
        </pc:sldMkLst>
      </pc:sldChg>
      <pc:sldChg chg="del">
        <pc:chgData name="Jenn Anne" userId="2e42e5b19939340a" providerId="LiveId" clId="{EF91C326-BCD2-407E-9FE0-06BA1C3FB66A}" dt="2019-09-12T14:19:25.167" v="347" actId="2696"/>
        <pc:sldMkLst>
          <pc:docMk/>
          <pc:sldMk cId="1376263530" sldId="692"/>
        </pc:sldMkLst>
      </pc:sldChg>
      <pc:sldChg chg="del">
        <pc:chgData name="Jenn Anne" userId="2e42e5b19939340a" providerId="LiveId" clId="{EF91C326-BCD2-407E-9FE0-06BA1C3FB66A}" dt="2019-09-12T14:19:25.171" v="348" actId="2696"/>
        <pc:sldMkLst>
          <pc:docMk/>
          <pc:sldMk cId="3557024887" sldId="693"/>
        </pc:sldMkLst>
      </pc:sldChg>
      <pc:sldChg chg="del">
        <pc:chgData name="Jenn Anne" userId="2e42e5b19939340a" providerId="LiveId" clId="{EF91C326-BCD2-407E-9FE0-06BA1C3FB66A}" dt="2019-09-12T14:19:25.175" v="349" actId="2696"/>
        <pc:sldMkLst>
          <pc:docMk/>
          <pc:sldMk cId="2144174925" sldId="694"/>
        </pc:sldMkLst>
      </pc:sldChg>
      <pc:sldChg chg="del">
        <pc:chgData name="Jenn Anne" userId="2e42e5b19939340a" providerId="LiveId" clId="{EF91C326-BCD2-407E-9FE0-06BA1C3FB66A}" dt="2019-09-12T14:19:25.179" v="350" actId="2696"/>
        <pc:sldMkLst>
          <pc:docMk/>
          <pc:sldMk cId="1464093490" sldId="695"/>
        </pc:sldMkLst>
      </pc:sldChg>
      <pc:sldChg chg="del">
        <pc:chgData name="Jenn Anne" userId="2e42e5b19939340a" providerId="LiveId" clId="{EF91C326-BCD2-407E-9FE0-06BA1C3FB66A}" dt="2019-09-12T14:19:25.184" v="351" actId="2696"/>
        <pc:sldMkLst>
          <pc:docMk/>
          <pc:sldMk cId="87635506" sldId="696"/>
        </pc:sldMkLst>
      </pc:sldChg>
      <pc:sldChg chg="del">
        <pc:chgData name="Jenn Anne" userId="2e42e5b19939340a" providerId="LiveId" clId="{EF91C326-BCD2-407E-9FE0-06BA1C3FB66A}" dt="2019-09-12T14:19:25.188" v="352" actId="2696"/>
        <pc:sldMkLst>
          <pc:docMk/>
          <pc:sldMk cId="1322857705" sldId="697"/>
        </pc:sldMkLst>
      </pc:sldChg>
      <pc:sldChg chg="del">
        <pc:chgData name="Jenn Anne" userId="2e42e5b19939340a" providerId="LiveId" clId="{EF91C326-BCD2-407E-9FE0-06BA1C3FB66A}" dt="2019-09-12T14:19:25.192" v="353" actId="2696"/>
        <pc:sldMkLst>
          <pc:docMk/>
          <pc:sldMk cId="2548155796" sldId="698"/>
        </pc:sldMkLst>
      </pc:sldChg>
      <pc:sldChg chg="del">
        <pc:chgData name="Jenn Anne" userId="2e42e5b19939340a" providerId="LiveId" clId="{EF91C326-BCD2-407E-9FE0-06BA1C3FB66A}" dt="2019-09-12T14:19:25.196" v="354" actId="2696"/>
        <pc:sldMkLst>
          <pc:docMk/>
          <pc:sldMk cId="2314684215" sldId="699"/>
        </pc:sldMkLst>
      </pc:sldChg>
      <pc:sldChg chg="del">
        <pc:chgData name="Jenn Anne" userId="2e42e5b19939340a" providerId="LiveId" clId="{EF91C326-BCD2-407E-9FE0-06BA1C3FB66A}" dt="2019-09-12T14:19:25.197" v="355" actId="2696"/>
        <pc:sldMkLst>
          <pc:docMk/>
          <pc:sldMk cId="2747098241" sldId="700"/>
        </pc:sldMkLst>
      </pc:sldChg>
      <pc:sldChg chg="del">
        <pc:chgData name="Jenn Anne" userId="2e42e5b19939340a" providerId="LiveId" clId="{EF91C326-BCD2-407E-9FE0-06BA1C3FB66A}" dt="2019-09-12T14:19:25.202" v="356" actId="2696"/>
        <pc:sldMkLst>
          <pc:docMk/>
          <pc:sldMk cId="772401425" sldId="701"/>
        </pc:sldMkLst>
      </pc:sldChg>
      <pc:sldChg chg="del">
        <pc:chgData name="Jenn Anne" userId="2e42e5b19939340a" providerId="LiveId" clId="{EF91C326-BCD2-407E-9FE0-06BA1C3FB66A}" dt="2019-09-12T14:19:25.206" v="357" actId="2696"/>
        <pc:sldMkLst>
          <pc:docMk/>
          <pc:sldMk cId="1388535819" sldId="702"/>
        </pc:sldMkLst>
      </pc:sldChg>
      <pc:sldChg chg="del">
        <pc:chgData name="Jenn Anne" userId="2e42e5b19939340a" providerId="LiveId" clId="{EF91C326-BCD2-407E-9FE0-06BA1C3FB66A}" dt="2019-09-12T14:19:25.210" v="358" actId="2696"/>
        <pc:sldMkLst>
          <pc:docMk/>
          <pc:sldMk cId="4066618698" sldId="703"/>
        </pc:sldMkLst>
      </pc:sldChg>
      <pc:sldChg chg="del">
        <pc:chgData name="Jenn Anne" userId="2e42e5b19939340a" providerId="LiveId" clId="{EF91C326-BCD2-407E-9FE0-06BA1C3FB66A}" dt="2019-09-12T14:19:25.215" v="359" actId="2696"/>
        <pc:sldMkLst>
          <pc:docMk/>
          <pc:sldMk cId="3772459453" sldId="704"/>
        </pc:sldMkLst>
      </pc:sldChg>
      <pc:sldChg chg="del">
        <pc:chgData name="Jenn Anne" userId="2e42e5b19939340a" providerId="LiveId" clId="{EF91C326-BCD2-407E-9FE0-06BA1C3FB66A}" dt="2019-09-12T14:19:25.219" v="360" actId="2696"/>
        <pc:sldMkLst>
          <pc:docMk/>
          <pc:sldMk cId="2484325134" sldId="705"/>
        </pc:sldMkLst>
      </pc:sldChg>
      <pc:sldChg chg="del">
        <pc:chgData name="Jenn Anne" userId="2e42e5b19939340a" providerId="LiveId" clId="{EF91C326-BCD2-407E-9FE0-06BA1C3FB66A}" dt="2019-09-12T14:19:25.223" v="361" actId="2696"/>
        <pc:sldMkLst>
          <pc:docMk/>
          <pc:sldMk cId="4204284359" sldId="706"/>
        </pc:sldMkLst>
      </pc:sldChg>
      <pc:sldChg chg="del">
        <pc:chgData name="Jenn Anne" userId="2e42e5b19939340a" providerId="LiveId" clId="{EF91C326-BCD2-407E-9FE0-06BA1C3FB66A}" dt="2019-09-12T14:19:25.231" v="362" actId="2696"/>
        <pc:sldMkLst>
          <pc:docMk/>
          <pc:sldMk cId="2347770680" sldId="707"/>
        </pc:sldMkLst>
      </pc:sldChg>
      <pc:sldChg chg="del">
        <pc:chgData name="Jenn Anne" userId="2e42e5b19939340a" providerId="LiveId" clId="{EF91C326-BCD2-407E-9FE0-06BA1C3FB66A}" dt="2019-09-12T14:19:25.233" v="363" actId="2696"/>
        <pc:sldMkLst>
          <pc:docMk/>
          <pc:sldMk cId="3288373459" sldId="708"/>
        </pc:sldMkLst>
      </pc:sldChg>
      <pc:sldChg chg="del">
        <pc:chgData name="Jenn Anne" userId="2e42e5b19939340a" providerId="LiveId" clId="{EF91C326-BCD2-407E-9FE0-06BA1C3FB66A}" dt="2019-09-12T14:19:25.237" v="364" actId="2696"/>
        <pc:sldMkLst>
          <pc:docMk/>
          <pc:sldMk cId="2098219798" sldId="709"/>
        </pc:sldMkLst>
      </pc:sldChg>
      <pc:sldChg chg="del">
        <pc:chgData name="Jenn Anne" userId="2e42e5b19939340a" providerId="LiveId" clId="{EF91C326-BCD2-407E-9FE0-06BA1C3FB66A}" dt="2019-09-12T14:19:25.241" v="365" actId="2696"/>
        <pc:sldMkLst>
          <pc:docMk/>
          <pc:sldMk cId="262079941" sldId="710"/>
        </pc:sldMkLst>
      </pc:sldChg>
      <pc:sldChg chg="del">
        <pc:chgData name="Jenn Anne" userId="2e42e5b19939340a" providerId="LiveId" clId="{EF91C326-BCD2-407E-9FE0-06BA1C3FB66A}" dt="2019-09-12T14:19:25.246" v="366" actId="2696"/>
        <pc:sldMkLst>
          <pc:docMk/>
          <pc:sldMk cId="2306105137" sldId="711"/>
        </pc:sldMkLst>
      </pc:sldChg>
      <pc:sldChg chg="del">
        <pc:chgData name="Jenn Anne" userId="2e42e5b19939340a" providerId="LiveId" clId="{EF91C326-BCD2-407E-9FE0-06BA1C3FB66A}" dt="2019-09-12T14:19:25.250" v="367" actId="2696"/>
        <pc:sldMkLst>
          <pc:docMk/>
          <pc:sldMk cId="1359015242" sldId="712"/>
        </pc:sldMkLst>
      </pc:sldChg>
      <pc:sldChg chg="del">
        <pc:chgData name="Jenn Anne" userId="2e42e5b19939340a" providerId="LiveId" clId="{EF91C326-BCD2-407E-9FE0-06BA1C3FB66A}" dt="2019-09-12T14:19:25.254" v="368" actId="2696"/>
        <pc:sldMkLst>
          <pc:docMk/>
          <pc:sldMk cId="422978574" sldId="713"/>
        </pc:sldMkLst>
      </pc:sldChg>
      <pc:sldChg chg="del">
        <pc:chgData name="Jenn Anne" userId="2e42e5b19939340a" providerId="LiveId" clId="{EF91C326-BCD2-407E-9FE0-06BA1C3FB66A}" dt="2019-09-12T14:19:25.254" v="369" actId="2696"/>
        <pc:sldMkLst>
          <pc:docMk/>
          <pc:sldMk cId="1487057397" sldId="714"/>
        </pc:sldMkLst>
      </pc:sldChg>
      <pc:sldChg chg="del">
        <pc:chgData name="Jenn Anne" userId="2e42e5b19939340a" providerId="LiveId" clId="{EF91C326-BCD2-407E-9FE0-06BA1C3FB66A}" dt="2019-09-12T14:19:25.258" v="370" actId="2696"/>
        <pc:sldMkLst>
          <pc:docMk/>
          <pc:sldMk cId="1218428545" sldId="715"/>
        </pc:sldMkLst>
      </pc:sldChg>
      <pc:sldChg chg="del">
        <pc:chgData name="Jenn Anne" userId="2e42e5b19939340a" providerId="LiveId" clId="{EF91C326-BCD2-407E-9FE0-06BA1C3FB66A}" dt="2019-09-12T14:19:25.264" v="371" actId="2696"/>
        <pc:sldMkLst>
          <pc:docMk/>
          <pc:sldMk cId="934475905" sldId="716"/>
        </pc:sldMkLst>
      </pc:sldChg>
      <pc:sldChg chg="del">
        <pc:chgData name="Jenn Anne" userId="2e42e5b19939340a" providerId="LiveId" clId="{EF91C326-BCD2-407E-9FE0-06BA1C3FB66A}" dt="2019-09-12T14:19:25.268" v="372" actId="2696"/>
        <pc:sldMkLst>
          <pc:docMk/>
          <pc:sldMk cId="2503103694" sldId="717"/>
        </pc:sldMkLst>
      </pc:sldChg>
      <pc:sldChg chg="del">
        <pc:chgData name="Jenn Anne" userId="2e42e5b19939340a" providerId="LiveId" clId="{EF91C326-BCD2-407E-9FE0-06BA1C3FB66A}" dt="2019-09-12T14:19:25.268" v="373" actId="2696"/>
        <pc:sldMkLst>
          <pc:docMk/>
          <pc:sldMk cId="1554821040" sldId="718"/>
        </pc:sldMkLst>
      </pc:sldChg>
      <pc:sldChg chg="del">
        <pc:chgData name="Jenn Anne" userId="2e42e5b19939340a" providerId="LiveId" clId="{EF91C326-BCD2-407E-9FE0-06BA1C3FB66A}" dt="2019-09-12T14:19:25.272" v="374" actId="2696"/>
        <pc:sldMkLst>
          <pc:docMk/>
          <pc:sldMk cId="3235422484" sldId="719"/>
        </pc:sldMkLst>
      </pc:sldChg>
      <pc:sldChg chg="del">
        <pc:chgData name="Jenn Anne" userId="2e42e5b19939340a" providerId="LiveId" clId="{EF91C326-BCD2-407E-9FE0-06BA1C3FB66A}" dt="2019-09-12T14:19:25.282" v="375" actId="2696"/>
        <pc:sldMkLst>
          <pc:docMk/>
          <pc:sldMk cId="3919868212" sldId="720"/>
        </pc:sldMkLst>
      </pc:sldChg>
      <pc:sldChg chg="del">
        <pc:chgData name="Jenn Anne" userId="2e42e5b19939340a" providerId="LiveId" clId="{EF91C326-BCD2-407E-9FE0-06BA1C3FB66A}" dt="2019-09-12T14:19:25.290" v="376" actId="2696"/>
        <pc:sldMkLst>
          <pc:docMk/>
          <pc:sldMk cId="3422795599" sldId="721"/>
        </pc:sldMkLst>
      </pc:sldChg>
      <pc:sldChg chg="del">
        <pc:chgData name="Jenn Anne" userId="2e42e5b19939340a" providerId="LiveId" clId="{EF91C326-BCD2-407E-9FE0-06BA1C3FB66A}" dt="2019-09-12T14:19:25.295" v="377" actId="2696"/>
        <pc:sldMkLst>
          <pc:docMk/>
          <pc:sldMk cId="1511690131" sldId="722"/>
        </pc:sldMkLst>
      </pc:sldChg>
      <pc:sldChg chg="del">
        <pc:chgData name="Jenn Anne" userId="2e42e5b19939340a" providerId="LiveId" clId="{EF91C326-BCD2-407E-9FE0-06BA1C3FB66A}" dt="2019-09-12T14:19:25.299" v="378" actId="2696"/>
        <pc:sldMkLst>
          <pc:docMk/>
          <pc:sldMk cId="581174600" sldId="723"/>
        </pc:sldMkLst>
      </pc:sldChg>
      <pc:sldChg chg="del">
        <pc:chgData name="Jenn Anne" userId="2e42e5b19939340a" providerId="LiveId" clId="{EF91C326-BCD2-407E-9FE0-06BA1C3FB66A}" dt="2019-09-12T14:19:25.301" v="379" actId="2696"/>
        <pc:sldMkLst>
          <pc:docMk/>
          <pc:sldMk cId="3767846454" sldId="724"/>
        </pc:sldMkLst>
      </pc:sldChg>
      <pc:sldChg chg="del">
        <pc:chgData name="Jenn Anne" userId="2e42e5b19939340a" providerId="LiveId" clId="{EF91C326-BCD2-407E-9FE0-06BA1C3FB66A}" dt="2019-09-12T14:19:25.306" v="380" actId="2696"/>
        <pc:sldMkLst>
          <pc:docMk/>
          <pc:sldMk cId="401170920" sldId="725"/>
        </pc:sldMkLst>
      </pc:sldChg>
      <pc:sldChg chg="del">
        <pc:chgData name="Jenn Anne" userId="2e42e5b19939340a" providerId="LiveId" clId="{EF91C326-BCD2-407E-9FE0-06BA1C3FB66A}" dt="2019-09-12T14:19:25.310" v="381" actId="2696"/>
        <pc:sldMkLst>
          <pc:docMk/>
          <pc:sldMk cId="4274171294" sldId="72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379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Anxiety &amp; Panic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808865"/>
              </p:ext>
            </p:extLst>
          </p:nvPr>
        </p:nvGraphicFramePr>
        <p:xfrm>
          <a:off x="703730" y="1605280"/>
          <a:ext cx="5450540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635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743635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12507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600199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Worry Log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784951"/>
              </p:ext>
            </p:extLst>
          </p:nvPr>
        </p:nvGraphicFramePr>
        <p:xfrm>
          <a:off x="735106" y="166467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873AC61-CFF0-4271-BCF6-E87D05F5A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35946"/>
              </p:ext>
            </p:extLst>
          </p:nvPr>
        </p:nvGraphicFramePr>
        <p:xfrm>
          <a:off x="735106" y="358726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B0EFE8-DB32-45A1-8BFF-9F7C41DB4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378552"/>
              </p:ext>
            </p:extLst>
          </p:nvPr>
        </p:nvGraphicFramePr>
        <p:xfrm>
          <a:off x="735106" y="55098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DA0EB09-35A1-4EA4-9641-55E2A0F42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740215"/>
              </p:ext>
            </p:extLst>
          </p:nvPr>
        </p:nvGraphicFramePr>
        <p:xfrm>
          <a:off x="735106" y="743243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15857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7844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97483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31667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17501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915289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115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5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5" name="Picture 4" descr="A close up of a plant&#10;&#10;Description automatically generated">
            <a:extLst>
              <a:ext uri="{FF2B5EF4-FFF2-40B4-BE49-F238E27FC236}">
                <a16:creationId xmlns:a16="http://schemas.microsoft.com/office/drawing/2014/main" id="{DD4260CA-1903-4BE1-8071-C16D92509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21" y="2857182"/>
            <a:ext cx="5743828" cy="49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91417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04661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73009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38694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81134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92491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1095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0027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61805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1894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407104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1253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969457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001349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442957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058598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30419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439190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265000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98954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511550"/>
              </p:ext>
            </p:extLst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4931829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48708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F15DC-4E1E-49A0-A8BD-61CF64F6451D}"/>
              </a:ext>
            </a:extLst>
          </p:cNvPr>
          <p:cNvSpPr txBox="1"/>
          <p:nvPr/>
        </p:nvSpPr>
        <p:spPr>
          <a:xfrm>
            <a:off x="661146" y="1362635"/>
            <a:ext cx="564552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9. 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10. ________________________________</a:t>
            </a:r>
            <a:b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1947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393409" y="1660538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Fall Bucket List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0A61DD-5015-492A-9C23-EBBB89A1B238}"/>
              </a:ext>
            </a:extLst>
          </p:cNvPr>
          <p:cNvSpPr/>
          <p:nvPr/>
        </p:nvSpPr>
        <p:spPr>
          <a:xfrm>
            <a:off x="393409" y="2258415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175993-09DB-4D72-85F5-D6E254D3200E}"/>
              </a:ext>
            </a:extLst>
          </p:cNvPr>
          <p:cNvSpPr/>
          <p:nvPr/>
        </p:nvSpPr>
        <p:spPr>
          <a:xfrm>
            <a:off x="393408" y="2856292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3DB634D-E476-407C-AFB7-501A008AE02C}"/>
              </a:ext>
            </a:extLst>
          </p:cNvPr>
          <p:cNvSpPr/>
          <p:nvPr/>
        </p:nvSpPr>
        <p:spPr>
          <a:xfrm>
            <a:off x="393407" y="3454169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02BB35-C7A8-460B-9934-D594367D9B75}"/>
              </a:ext>
            </a:extLst>
          </p:cNvPr>
          <p:cNvSpPr/>
          <p:nvPr/>
        </p:nvSpPr>
        <p:spPr>
          <a:xfrm>
            <a:off x="393409" y="4087215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65EE2D4-90F1-40F6-96E2-413CE2291741}"/>
              </a:ext>
            </a:extLst>
          </p:cNvPr>
          <p:cNvSpPr/>
          <p:nvPr/>
        </p:nvSpPr>
        <p:spPr>
          <a:xfrm>
            <a:off x="393409" y="4685092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A5085F4-38C7-46C0-91CF-9996662F37CF}"/>
              </a:ext>
            </a:extLst>
          </p:cNvPr>
          <p:cNvSpPr/>
          <p:nvPr/>
        </p:nvSpPr>
        <p:spPr>
          <a:xfrm>
            <a:off x="393408" y="5282969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83FCBC-811C-46AB-B265-AF5267DCA16D}"/>
              </a:ext>
            </a:extLst>
          </p:cNvPr>
          <p:cNvSpPr/>
          <p:nvPr/>
        </p:nvSpPr>
        <p:spPr>
          <a:xfrm>
            <a:off x="393407" y="5880846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8B3B92-1075-48A5-8BCA-4DC21BA34229}"/>
              </a:ext>
            </a:extLst>
          </p:cNvPr>
          <p:cNvSpPr/>
          <p:nvPr/>
        </p:nvSpPr>
        <p:spPr>
          <a:xfrm>
            <a:off x="393407" y="6478723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C6E7805-4D9E-4AE5-B20D-7357B1116703}"/>
              </a:ext>
            </a:extLst>
          </p:cNvPr>
          <p:cNvSpPr/>
          <p:nvPr/>
        </p:nvSpPr>
        <p:spPr>
          <a:xfrm>
            <a:off x="393407" y="7076600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2F2C5A3-51E2-4A13-A4CA-D9B397208697}"/>
              </a:ext>
            </a:extLst>
          </p:cNvPr>
          <p:cNvSpPr/>
          <p:nvPr/>
        </p:nvSpPr>
        <p:spPr>
          <a:xfrm>
            <a:off x="393406" y="7674477"/>
            <a:ext cx="415483" cy="344108"/>
          </a:xfrm>
          <a:prstGeom prst="rect">
            <a:avLst/>
          </a:prstGeom>
          <a:noFill/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1534101-5387-47D4-8049-BE13151A290E}"/>
              </a:ext>
            </a:extLst>
          </p:cNvPr>
          <p:cNvSpPr/>
          <p:nvPr/>
        </p:nvSpPr>
        <p:spPr>
          <a:xfrm>
            <a:off x="393405" y="8272354"/>
            <a:ext cx="415483" cy="344108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83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630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6259</TotalTime>
  <Words>170</Words>
  <Application>Microsoft Office PowerPoint</Application>
  <PresentationFormat>Letter Paper (8.5x11 in)</PresentationFormat>
  <Paragraphs>56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47</cp:revision>
  <dcterms:created xsi:type="dcterms:W3CDTF">2018-03-09T17:04:52Z</dcterms:created>
  <dcterms:modified xsi:type="dcterms:W3CDTF">2019-09-12T14:32:06Z</dcterms:modified>
</cp:coreProperties>
</file>