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324" r:id="rId4"/>
    <p:sldId id="338" r:id="rId5"/>
    <p:sldId id="341" r:id="rId6"/>
    <p:sldId id="332" r:id="rId7"/>
    <p:sldId id="343" r:id="rId8"/>
    <p:sldId id="340" r:id="rId9"/>
    <p:sldId id="345" r:id="rId10"/>
    <p:sldId id="349" r:id="rId11"/>
    <p:sldId id="356" r:id="rId12"/>
    <p:sldId id="357" r:id="rId13"/>
    <p:sldId id="337" r:id="rId14"/>
    <p:sldId id="335" r:id="rId15"/>
    <p:sldId id="359" r:id="rId16"/>
    <p:sldId id="360" r:id="rId17"/>
    <p:sldId id="361" r:id="rId18"/>
    <p:sldId id="358" r:id="rId19"/>
    <p:sldId id="362" r:id="rId20"/>
    <p:sldId id="363" r:id="rId21"/>
    <p:sldId id="364" r:id="rId22"/>
    <p:sldId id="291" r:id="rId23"/>
    <p:sldId id="346" r:id="rId24"/>
    <p:sldId id="334" r:id="rId25"/>
    <p:sldId id="347" r:id="rId26"/>
    <p:sldId id="348" r:id="rId27"/>
    <p:sldId id="292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76" r:id="rId40"/>
    <p:sldId id="377" r:id="rId41"/>
    <p:sldId id="378" r:id="rId42"/>
    <p:sldId id="379" r:id="rId43"/>
    <p:sldId id="380" r:id="rId44"/>
    <p:sldId id="381" r:id="rId45"/>
    <p:sldId id="382" r:id="rId46"/>
    <p:sldId id="383" r:id="rId47"/>
    <p:sldId id="384" r:id="rId48"/>
    <p:sldId id="385" r:id="rId49"/>
    <p:sldId id="386" r:id="rId50"/>
    <p:sldId id="387" r:id="rId51"/>
    <p:sldId id="388" r:id="rId52"/>
    <p:sldId id="389" r:id="rId53"/>
    <p:sldId id="390" r:id="rId54"/>
    <p:sldId id="391" r:id="rId55"/>
    <p:sldId id="392" r:id="rId56"/>
    <p:sldId id="393" r:id="rId57"/>
    <p:sldId id="394" r:id="rId58"/>
    <p:sldId id="395" r:id="rId59"/>
    <p:sldId id="396" r:id="rId60"/>
    <p:sldId id="397" r:id="rId61"/>
    <p:sldId id="398" r:id="rId62"/>
    <p:sldId id="399" r:id="rId63"/>
    <p:sldId id="400" r:id="rId64"/>
    <p:sldId id="401" r:id="rId65"/>
    <p:sldId id="402" r:id="rId66"/>
    <p:sldId id="403" r:id="rId67"/>
    <p:sldId id="404" r:id="rId68"/>
    <p:sldId id="405" r:id="rId69"/>
    <p:sldId id="406" r:id="rId70"/>
    <p:sldId id="407" r:id="rId71"/>
    <p:sldId id="408" r:id="rId72"/>
    <p:sldId id="409" r:id="rId73"/>
    <p:sldId id="410" r:id="rId74"/>
    <p:sldId id="411" r:id="rId75"/>
    <p:sldId id="412" r:id="rId76"/>
    <p:sldId id="413" r:id="rId77"/>
    <p:sldId id="414" r:id="rId78"/>
    <p:sldId id="415" r:id="rId79"/>
    <p:sldId id="416" r:id="rId80"/>
    <p:sldId id="417" r:id="rId81"/>
    <p:sldId id="418" r:id="rId82"/>
    <p:sldId id="419" r:id="rId83"/>
    <p:sldId id="420" r:id="rId84"/>
    <p:sldId id="421" r:id="rId85"/>
    <p:sldId id="422" r:id="rId86"/>
    <p:sldId id="423" r:id="rId87"/>
    <p:sldId id="424" r:id="rId88"/>
    <p:sldId id="425" r:id="rId89"/>
    <p:sldId id="426" r:id="rId90"/>
    <p:sldId id="427" r:id="rId91"/>
    <p:sldId id="428" r:id="rId92"/>
    <p:sldId id="429" r:id="rId93"/>
    <p:sldId id="430" r:id="rId94"/>
    <p:sldId id="431" r:id="rId95"/>
    <p:sldId id="432" r:id="rId96"/>
    <p:sldId id="433" r:id="rId97"/>
    <p:sldId id="434" r:id="rId98"/>
    <p:sldId id="435" r:id="rId99"/>
    <p:sldId id="436" r:id="rId100"/>
    <p:sldId id="437" r:id="rId101"/>
    <p:sldId id="438" r:id="rId102"/>
    <p:sldId id="439" r:id="rId103"/>
    <p:sldId id="440" r:id="rId104"/>
    <p:sldId id="441" r:id="rId105"/>
    <p:sldId id="442" r:id="rId10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3DCBF4-3BD6-4A37-93A5-0F1B0CB384C7}" v="14" dt="2019-10-29T20:03:27.4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253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4" d="100"/>
        <a:sy n="3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microsoft.com/office/2015/10/relationships/revisionInfo" Target="revisionInfo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33DCBF4-3BD6-4A37-93A5-0F1B0CB384C7}"/>
    <pc:docChg chg="addSld modSld sldOrd">
      <pc:chgData name="Jenn Anne" userId="2e42e5b19939340a" providerId="LiveId" clId="{C33DCBF4-3BD6-4A37-93A5-0F1B0CB384C7}" dt="2019-10-29T20:03:27.435" v="13"/>
      <pc:docMkLst>
        <pc:docMk/>
      </pc:docMkLst>
      <pc:sldChg chg="ord">
        <pc:chgData name="Jenn Anne" userId="2e42e5b19939340a" providerId="LiveId" clId="{C33DCBF4-3BD6-4A37-93A5-0F1B0CB384C7}" dt="2019-10-29T20:01:54.148" v="2"/>
        <pc:sldMkLst>
          <pc:docMk/>
          <pc:sldMk cId="3170085510" sldId="324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81996861" sldId="332"/>
        </pc:sldMkLst>
      </pc:sldChg>
      <pc:sldChg chg="ord">
        <pc:chgData name="Jenn Anne" userId="2e42e5b19939340a" providerId="LiveId" clId="{C33DCBF4-3BD6-4A37-93A5-0F1B0CB384C7}" dt="2019-10-29T20:01:18.808" v="0"/>
        <pc:sldMkLst>
          <pc:docMk/>
          <pc:sldMk cId="1213117889" sldId="334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99827445" sldId="335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3537985449" sldId="337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3025413206" sldId="338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2826583358" sldId="340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2939860584" sldId="341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3527450641" sldId="343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560421334" sldId="345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309249027" sldId="349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3373658831" sldId="356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2147350951" sldId="357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647594706" sldId="358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696406369" sldId="359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2817719686" sldId="360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733864060" sldId="361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222775585" sldId="362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1261058771" sldId="363"/>
        </pc:sldMkLst>
      </pc:sldChg>
      <pc:sldChg chg="ord">
        <pc:chgData name="Jenn Anne" userId="2e42e5b19939340a" providerId="LiveId" clId="{C33DCBF4-3BD6-4A37-93A5-0F1B0CB384C7}" dt="2019-10-29T20:01:54.148" v="2"/>
        <pc:sldMkLst>
          <pc:docMk/>
          <pc:sldMk cId="3856877215" sldId="364"/>
        </pc:sldMkLst>
      </pc:sldChg>
      <pc:sldChg chg="add">
        <pc:chgData name="Jenn Anne" userId="2e42e5b19939340a" providerId="LiveId" clId="{C33DCBF4-3BD6-4A37-93A5-0F1B0CB384C7}" dt="2019-10-29T20:01:27.188" v="1"/>
        <pc:sldMkLst>
          <pc:docMk/>
          <pc:sldMk cId="1212246197" sldId="365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2269139410" sldId="366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1941392878" sldId="367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591516941" sldId="368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1676168158" sldId="369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4166871062" sldId="370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1035663521" sldId="371"/>
        </pc:sldMkLst>
      </pc:sldChg>
      <pc:sldChg chg="add">
        <pc:chgData name="Jenn Anne" userId="2e42e5b19939340a" providerId="LiveId" clId="{C33DCBF4-3BD6-4A37-93A5-0F1B0CB384C7}" dt="2019-10-29T20:02:04.335" v="3"/>
        <pc:sldMkLst>
          <pc:docMk/>
          <pc:sldMk cId="428885483" sldId="372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3550593905" sldId="373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3155903897" sldId="374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867022063" sldId="375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1521115819" sldId="376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992520973" sldId="377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3165644345" sldId="378"/>
        </pc:sldMkLst>
      </pc:sldChg>
      <pc:sldChg chg="add">
        <pc:chgData name="Jenn Anne" userId="2e42e5b19939340a" providerId="LiveId" clId="{C33DCBF4-3BD6-4A37-93A5-0F1B0CB384C7}" dt="2019-10-29T20:02:08.948" v="4"/>
        <pc:sldMkLst>
          <pc:docMk/>
          <pc:sldMk cId="834123632" sldId="379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2688361760" sldId="380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3850968423" sldId="381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2113455121" sldId="382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3137819132" sldId="383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212493599" sldId="384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3004411557" sldId="385"/>
        </pc:sldMkLst>
      </pc:sldChg>
      <pc:sldChg chg="add">
        <pc:chgData name="Jenn Anne" userId="2e42e5b19939340a" providerId="LiveId" clId="{C33DCBF4-3BD6-4A37-93A5-0F1B0CB384C7}" dt="2019-10-29T20:02:11.087" v="5"/>
        <pc:sldMkLst>
          <pc:docMk/>
          <pc:sldMk cId="1230084614" sldId="386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1975099505" sldId="387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3563689300" sldId="388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1102373989" sldId="389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696302136" sldId="390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1712170954" sldId="391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336843073" sldId="392"/>
        </pc:sldMkLst>
      </pc:sldChg>
      <pc:sldChg chg="add">
        <pc:chgData name="Jenn Anne" userId="2e42e5b19939340a" providerId="LiveId" clId="{C33DCBF4-3BD6-4A37-93A5-0F1B0CB384C7}" dt="2019-10-29T20:02:14.176" v="6"/>
        <pc:sldMkLst>
          <pc:docMk/>
          <pc:sldMk cId="4078635198" sldId="393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3746755474" sldId="394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472993357" sldId="395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2828936584" sldId="396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88328464" sldId="397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1505755066" sldId="398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3973210388" sldId="399"/>
        </pc:sldMkLst>
      </pc:sldChg>
      <pc:sldChg chg="add">
        <pc:chgData name="Jenn Anne" userId="2e42e5b19939340a" providerId="LiveId" clId="{C33DCBF4-3BD6-4A37-93A5-0F1B0CB384C7}" dt="2019-10-29T20:02:16.055" v="7"/>
        <pc:sldMkLst>
          <pc:docMk/>
          <pc:sldMk cId="1707273035" sldId="400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1230394828" sldId="401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617389483" sldId="402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3624750980" sldId="403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1661708683" sldId="404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3267640627" sldId="405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3743705539" sldId="406"/>
        </pc:sldMkLst>
      </pc:sldChg>
      <pc:sldChg chg="add">
        <pc:chgData name="Jenn Anne" userId="2e42e5b19939340a" providerId="LiveId" clId="{C33DCBF4-3BD6-4A37-93A5-0F1B0CB384C7}" dt="2019-10-29T20:03:17.620" v="8"/>
        <pc:sldMkLst>
          <pc:docMk/>
          <pc:sldMk cId="1042665261" sldId="407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2834105736" sldId="408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3098157060" sldId="409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2726744412" sldId="410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3015245168" sldId="411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3377664414" sldId="412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82842013" sldId="413"/>
        </pc:sldMkLst>
      </pc:sldChg>
      <pc:sldChg chg="add">
        <pc:chgData name="Jenn Anne" userId="2e42e5b19939340a" providerId="LiveId" clId="{C33DCBF4-3BD6-4A37-93A5-0F1B0CB384C7}" dt="2019-10-29T20:03:19.753" v="9"/>
        <pc:sldMkLst>
          <pc:docMk/>
          <pc:sldMk cId="286417092" sldId="414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2699455818" sldId="415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1025448905" sldId="416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950139809" sldId="417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919477217" sldId="418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4215207089" sldId="419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3348545132" sldId="420"/>
        </pc:sldMkLst>
      </pc:sldChg>
      <pc:sldChg chg="add">
        <pc:chgData name="Jenn Anne" userId="2e42e5b19939340a" providerId="LiveId" clId="{C33DCBF4-3BD6-4A37-93A5-0F1B0CB384C7}" dt="2019-10-29T20:03:21.445" v="10"/>
        <pc:sldMkLst>
          <pc:docMk/>
          <pc:sldMk cId="2143041420" sldId="421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428769456" sldId="422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4110554145" sldId="423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808194815" sldId="424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1982626616" sldId="425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1850042020" sldId="426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3765272701" sldId="427"/>
        </pc:sldMkLst>
      </pc:sldChg>
      <pc:sldChg chg="add">
        <pc:chgData name="Jenn Anne" userId="2e42e5b19939340a" providerId="LiveId" clId="{C33DCBF4-3BD6-4A37-93A5-0F1B0CB384C7}" dt="2019-10-29T20:03:23.332" v="11"/>
        <pc:sldMkLst>
          <pc:docMk/>
          <pc:sldMk cId="215265611" sldId="428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1310488543" sldId="429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2678401879" sldId="430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964955954" sldId="431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1035913365" sldId="432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3389663071" sldId="433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1716334598" sldId="434"/>
        </pc:sldMkLst>
      </pc:sldChg>
      <pc:sldChg chg="add">
        <pc:chgData name="Jenn Anne" userId="2e42e5b19939340a" providerId="LiveId" clId="{C33DCBF4-3BD6-4A37-93A5-0F1B0CB384C7}" dt="2019-10-29T20:03:25.423" v="12"/>
        <pc:sldMkLst>
          <pc:docMk/>
          <pc:sldMk cId="2412256359" sldId="435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571873042" sldId="436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1717806979" sldId="437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2131724383" sldId="438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3349956762" sldId="439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1016430637" sldId="440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2329414950" sldId="441"/>
        </pc:sldMkLst>
      </pc:sldChg>
      <pc:sldChg chg="add">
        <pc:chgData name="Jenn Anne" userId="2e42e5b19939340a" providerId="LiveId" clId="{C33DCBF4-3BD6-4A37-93A5-0F1B0CB384C7}" dt="2019-10-29T20:03:27.435" v="13"/>
        <pc:sldMkLst>
          <pc:docMk/>
          <pc:sldMk cId="3841637622" sldId="44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55496" y="511014"/>
            <a:ext cx="3147016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Gratitude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E562425-9B9B-40AD-816D-43FD2D28410B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09D6FE50-E199-4CCD-AE4C-ECFBE4364CD2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FD14B469-C199-48B0-B163-759CD005472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6537519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5A3AD6-616B-4B8B-B773-EED89F958B1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762865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2" y="1556619"/>
            <a:ext cx="3213649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D4222D-B4B7-4D24-BFE9-5AF6221B067C}"/>
              </a:ext>
            </a:extLst>
          </p:cNvPr>
          <p:cNvSpPr txBox="1"/>
          <p:nvPr/>
        </p:nvSpPr>
        <p:spPr>
          <a:xfrm>
            <a:off x="183248" y="4616741"/>
            <a:ext cx="159717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583266-FB8C-4199-98D2-134C2CC57579}"/>
              </a:ext>
            </a:extLst>
          </p:cNvPr>
          <p:cNvSpPr txBox="1"/>
          <p:nvPr/>
        </p:nvSpPr>
        <p:spPr>
          <a:xfrm>
            <a:off x="357307" y="5713328"/>
            <a:ext cx="118354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CCCBB5-3CBF-493D-BE63-71813ED44ED1}"/>
              </a:ext>
            </a:extLst>
          </p:cNvPr>
          <p:cNvSpPr txBox="1"/>
          <p:nvPr/>
        </p:nvSpPr>
        <p:spPr>
          <a:xfrm>
            <a:off x="357307" y="6804461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9E15D7-4199-4697-8B08-680537C79E32}"/>
              </a:ext>
            </a:extLst>
          </p:cNvPr>
          <p:cNvSpPr txBox="1"/>
          <p:nvPr/>
        </p:nvSpPr>
        <p:spPr>
          <a:xfrm>
            <a:off x="422821" y="789559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130924902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71780697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131724383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349956762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430637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495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41637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&amp; Feelings Log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383364"/>
              </p:ext>
            </p:extLst>
          </p:nvPr>
        </p:nvGraphicFramePr>
        <p:xfrm>
          <a:off x="735106" y="166467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873AC61-CFF0-4271-BCF6-E87D05F5A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827917"/>
              </p:ext>
            </p:extLst>
          </p:nvPr>
        </p:nvGraphicFramePr>
        <p:xfrm>
          <a:off x="735106" y="358726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B0EFE8-DB32-45A1-8BFF-9F7C41DB4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72897"/>
              </p:ext>
            </p:extLst>
          </p:nvPr>
        </p:nvGraphicFramePr>
        <p:xfrm>
          <a:off x="735106" y="55098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DA0EB09-35A1-4EA4-9641-55E2A0F42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2103"/>
              </p:ext>
            </p:extLst>
          </p:nvPr>
        </p:nvGraphicFramePr>
        <p:xfrm>
          <a:off x="735106" y="743243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AEB3C3-26EF-468D-B808-62A767FDCED5}"/>
              </a:ext>
            </a:extLst>
          </p:cNvPr>
          <p:cNvSpPr txBox="1"/>
          <p:nvPr/>
        </p:nvSpPr>
        <p:spPr>
          <a:xfrm>
            <a:off x="1359568" y="204537"/>
            <a:ext cx="4235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Hunger Scale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4A7C39CA-E525-4C56-B480-5FA1AA193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199708"/>
              </p:ext>
            </p:extLst>
          </p:nvPr>
        </p:nvGraphicFramePr>
        <p:xfrm>
          <a:off x="601578" y="1193799"/>
          <a:ext cx="5690937" cy="7348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222">
                  <a:extLst>
                    <a:ext uri="{9D8B030D-6E8A-4147-A177-3AD203B41FA5}">
                      <a16:colId xmlns:a16="http://schemas.microsoft.com/office/drawing/2014/main" val="283215733"/>
                    </a:ext>
                  </a:extLst>
                </a:gridCol>
                <a:gridCol w="4463715">
                  <a:extLst>
                    <a:ext uri="{9D8B030D-6E8A-4147-A177-3AD203B41FA5}">
                      <a16:colId xmlns:a16="http://schemas.microsoft.com/office/drawing/2014/main" val="410748483"/>
                    </a:ext>
                  </a:extLst>
                </a:gridCol>
              </a:tblGrid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680614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1530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5845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05574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537640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92031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484897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903605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533098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660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2EF275-07D5-4C7F-AD08-8DE0EF4CE9CB}"/>
              </a:ext>
            </a:extLst>
          </p:cNvPr>
          <p:cNvSpPr txBox="1"/>
          <p:nvPr/>
        </p:nvSpPr>
        <p:spPr>
          <a:xfrm>
            <a:off x="986590" y="104744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66A672-4074-4644-A167-D12C9154760D}"/>
              </a:ext>
            </a:extLst>
          </p:cNvPr>
          <p:cNvSpPr txBox="1"/>
          <p:nvPr/>
        </p:nvSpPr>
        <p:spPr>
          <a:xfrm>
            <a:off x="986590" y="185203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BD8AA9-8A4D-468A-97A8-139420D85044}"/>
              </a:ext>
            </a:extLst>
          </p:cNvPr>
          <p:cNvSpPr txBox="1"/>
          <p:nvPr/>
        </p:nvSpPr>
        <p:spPr>
          <a:xfrm>
            <a:off x="986590" y="251027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361D26-CA63-4983-AC20-8B0B87D85D04}"/>
              </a:ext>
            </a:extLst>
          </p:cNvPr>
          <p:cNvSpPr txBox="1"/>
          <p:nvPr/>
        </p:nvSpPr>
        <p:spPr>
          <a:xfrm>
            <a:off x="986590" y="33024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AACC32-E9AC-467E-939D-08293E2CB30F}"/>
              </a:ext>
            </a:extLst>
          </p:cNvPr>
          <p:cNvSpPr txBox="1"/>
          <p:nvPr/>
        </p:nvSpPr>
        <p:spPr>
          <a:xfrm>
            <a:off x="986590" y="39731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BDB5E1-E099-413C-96DA-CC222509AD35}"/>
              </a:ext>
            </a:extLst>
          </p:cNvPr>
          <p:cNvSpPr txBox="1"/>
          <p:nvPr/>
        </p:nvSpPr>
        <p:spPr>
          <a:xfrm>
            <a:off x="986590" y="469940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7BE7E1-B947-4A6E-A3B0-1F2F992FD6A6}"/>
              </a:ext>
            </a:extLst>
          </p:cNvPr>
          <p:cNvSpPr txBox="1"/>
          <p:nvPr/>
        </p:nvSpPr>
        <p:spPr>
          <a:xfrm>
            <a:off x="986590" y="550399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3A7A8D-DF0C-4D6E-9353-20D32A4D45BD}"/>
              </a:ext>
            </a:extLst>
          </p:cNvPr>
          <p:cNvSpPr txBox="1"/>
          <p:nvPr/>
        </p:nvSpPr>
        <p:spPr>
          <a:xfrm>
            <a:off x="986590" y="621861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7BCE37-6255-4AFA-9573-DB5E87CA94D3}"/>
              </a:ext>
            </a:extLst>
          </p:cNvPr>
          <p:cNvSpPr txBox="1"/>
          <p:nvPr/>
        </p:nvSpPr>
        <p:spPr>
          <a:xfrm>
            <a:off x="986589" y="6918851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B852-0652-4359-BB9A-C1250F710694}"/>
              </a:ext>
            </a:extLst>
          </p:cNvPr>
          <p:cNvSpPr txBox="1"/>
          <p:nvPr/>
        </p:nvSpPr>
        <p:spPr>
          <a:xfrm>
            <a:off x="721892" y="7698953"/>
            <a:ext cx="1046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C3C101-5FF0-455A-9CD2-154A38CD3643}"/>
              </a:ext>
            </a:extLst>
          </p:cNvPr>
          <p:cNvSpPr txBox="1"/>
          <p:nvPr/>
        </p:nvSpPr>
        <p:spPr>
          <a:xfrm>
            <a:off x="1407695" y="1397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Painfully Hungry, Weak, Dizzy, Nauseated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B27F40-DD76-4799-8E04-E7F91390AAAC}"/>
              </a:ext>
            </a:extLst>
          </p:cNvPr>
          <p:cNvSpPr txBox="1"/>
          <p:nvPr/>
        </p:nvSpPr>
        <p:spPr>
          <a:xfrm>
            <a:off x="1407695" y="211712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Hungry, Moody, Stomach Growling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994798-D0D4-4A2E-A54F-B98F9D51CBB7}"/>
              </a:ext>
            </a:extLst>
          </p:cNvPr>
          <p:cNvSpPr txBox="1"/>
          <p:nvPr/>
        </p:nvSpPr>
        <p:spPr>
          <a:xfrm>
            <a:off x="1407695" y="286045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Pretty Hungry, Light Stomach Rumbles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ABEAB8-02B7-46CA-95C2-8CE85E13F80D}"/>
              </a:ext>
            </a:extLst>
          </p:cNvPr>
          <p:cNvSpPr txBox="1"/>
          <p:nvPr/>
        </p:nvSpPr>
        <p:spPr>
          <a:xfrm>
            <a:off x="1407695" y="358514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Slightly Hungry, Interest in Food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702C0-E14F-4BC1-9412-C5B82457F67B}"/>
              </a:ext>
            </a:extLst>
          </p:cNvPr>
          <p:cNvSpPr txBox="1"/>
          <p:nvPr/>
        </p:nvSpPr>
        <p:spPr>
          <a:xfrm>
            <a:off x="1407695" y="431674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Physically Full, Satisfied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0CAF34-8CC2-4482-B4AA-FCD1482C0161}"/>
              </a:ext>
            </a:extLst>
          </p:cNvPr>
          <p:cNvSpPr txBox="1"/>
          <p:nvPr/>
        </p:nvSpPr>
        <p:spPr>
          <a:xfrm>
            <a:off x="1407695" y="5040828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Comfortable Satiation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349A4E-949C-4588-B310-9B822DAA75E3}"/>
              </a:ext>
            </a:extLst>
          </p:cNvPr>
          <p:cNvSpPr txBox="1"/>
          <p:nvPr/>
        </p:nvSpPr>
        <p:spPr>
          <a:xfrm>
            <a:off x="1407695" y="5787037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Uncomfortable Fullness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1943F-2625-4CC8-B940-AAC69758DB70}"/>
              </a:ext>
            </a:extLst>
          </p:cNvPr>
          <p:cNvSpPr txBox="1"/>
          <p:nvPr/>
        </p:nvSpPr>
        <p:spPr>
          <a:xfrm>
            <a:off x="1407695" y="6495612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Full, Stuffed, Uncomfortable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6B6072-F110-432D-BEE8-927B317F950B}"/>
              </a:ext>
            </a:extLst>
          </p:cNvPr>
          <p:cNvSpPr txBox="1"/>
          <p:nvPr/>
        </p:nvSpPr>
        <p:spPr>
          <a:xfrm>
            <a:off x="1407696" y="7243023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Full, Painful Bloating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5E444D-A37B-4B27-866F-735F835DA5EB}"/>
              </a:ext>
            </a:extLst>
          </p:cNvPr>
          <p:cNvSpPr txBox="1"/>
          <p:nvPr/>
        </p:nvSpPr>
        <p:spPr>
          <a:xfrm>
            <a:off x="1407695" y="7974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Extremely Full, Feeling Sick or Nauseated</a:t>
            </a:r>
          </a:p>
        </p:txBody>
      </p:sp>
    </p:spTree>
    <p:extLst>
      <p:ext uri="{BB962C8B-B14F-4D97-AF65-F5344CB8AC3E}">
        <p14:creationId xmlns:p14="http://schemas.microsoft.com/office/powerpoint/2010/main" val="2147350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7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History with Dieting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old were you when you went on your first diet?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prompted you to begin dieting?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many diets have you been on?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06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Forbidden Foods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have you been restricting?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feel you have no control over?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never keep in the house?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19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Image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love about your body?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positive thing your body does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Show gratitude for your body.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64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94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Inspiration and Aha Moments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or who inspired you to start eating intuitively?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Did you have a big aha moment before giving up dieting for good?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feel about never dieting again?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502881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75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/>
          <p:nvPr/>
        </p:nvCxnSpPr>
        <p:spPr>
          <a:xfrm>
            <a:off x="206188" y="6268453"/>
            <a:ext cx="644562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Challenges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has been your biggest challenge so far?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there foods you are still struggling with?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Which intuitive eating principle is the hardest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58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Success and Progress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intuitive eating progress so far.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of your intuitive eating successes.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has your body image changed?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77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656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122461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69139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9413928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5915169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6761681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8710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635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88854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505939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1559038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8670220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521115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Meals Today: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5209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6443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341236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883617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8509684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11345512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1378191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4935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4115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30084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AE8FAD-9BEF-4DB1-B91F-2C657EFEEEEA}"/>
              </a:ext>
            </a:extLst>
          </p:cNvPr>
          <p:cNvSpPr txBox="1"/>
          <p:nvPr/>
        </p:nvSpPr>
        <p:spPr>
          <a:xfrm>
            <a:off x="840444" y="447709"/>
            <a:ext cx="3193281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</a:t>
            </a:r>
            <a:r>
              <a:rPr lang="en-US" sz="2718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Planner</a:t>
            </a:r>
            <a:endParaRPr lang="en-US" sz="2718" dirty="0">
              <a:solidFill>
                <a:schemeClr val="accent3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27A3B7-2088-4191-A81A-83B7B93B539B}"/>
              </a:ext>
            </a:extLst>
          </p:cNvPr>
          <p:cNvGraphicFramePr>
            <a:graphicFrameLocks noGrp="1"/>
          </p:cNvGraphicFramePr>
          <p:nvPr/>
        </p:nvGraphicFramePr>
        <p:xfrm>
          <a:off x="4377416" y="469605"/>
          <a:ext cx="1593079" cy="67728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593079">
                  <a:extLst>
                    <a:ext uri="{9D8B030D-6E8A-4147-A177-3AD203B41FA5}">
                      <a16:colId xmlns:a16="http://schemas.microsoft.com/office/drawing/2014/main" val="3631402803"/>
                    </a:ext>
                  </a:extLst>
                </a:gridCol>
              </a:tblGrid>
              <a:tr h="31735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Week Of:</a:t>
                      </a:r>
                      <a:endParaRPr lang="en-US" sz="15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5988031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7955699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E187A-26E2-47E8-A29D-CD85FB963188}"/>
              </a:ext>
            </a:extLst>
          </p:cNvPr>
          <p:cNvCxnSpPr/>
          <p:nvPr/>
        </p:nvCxnSpPr>
        <p:spPr>
          <a:xfrm>
            <a:off x="-3080168" y="3980329"/>
            <a:ext cx="887506" cy="887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919C278-2A5A-44FB-8026-1E8749F67266}"/>
              </a:ext>
            </a:extLst>
          </p:cNvPr>
          <p:cNvGraphicFramePr>
            <a:graphicFrameLocks noGrp="1"/>
          </p:cNvGraphicFramePr>
          <p:nvPr/>
        </p:nvGraphicFramePr>
        <p:xfrm>
          <a:off x="483701" y="1526639"/>
          <a:ext cx="5951505" cy="1444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0301">
                  <a:extLst>
                    <a:ext uri="{9D8B030D-6E8A-4147-A177-3AD203B41FA5}">
                      <a16:colId xmlns:a16="http://schemas.microsoft.com/office/drawing/2014/main" val="1781467678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34954653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1854089724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6967301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577558149"/>
                    </a:ext>
                  </a:extLst>
                </a:gridCol>
              </a:tblGrid>
              <a:tr h="41267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Mon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Tues</a:t>
                      </a:r>
                      <a:endParaRPr lang="en-US" sz="16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Thurs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084139013"/>
                  </a:ext>
                </a:extLst>
              </a:tr>
              <a:tr h="1031695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13355888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5987A26-7BE9-4FE9-9952-ADC201E1F07C}"/>
              </a:ext>
            </a:extLst>
          </p:cNvPr>
          <p:cNvSpPr/>
          <p:nvPr/>
        </p:nvSpPr>
        <p:spPr>
          <a:xfrm>
            <a:off x="3894506" y="3319052"/>
            <a:ext cx="2540699" cy="5203222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C666A5-17CF-400F-806E-D761010131EF}"/>
              </a:ext>
            </a:extLst>
          </p:cNvPr>
          <p:cNvSpPr/>
          <p:nvPr/>
        </p:nvSpPr>
        <p:spPr>
          <a:xfrm>
            <a:off x="457597" y="3319052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569EDF-8083-4107-80FD-1CCB40B36178}"/>
              </a:ext>
            </a:extLst>
          </p:cNvPr>
          <p:cNvSpPr/>
          <p:nvPr/>
        </p:nvSpPr>
        <p:spPr>
          <a:xfrm>
            <a:off x="457597" y="6120787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A20B1-ACE4-459F-BB29-D42DB15923E9}"/>
              </a:ext>
            </a:extLst>
          </p:cNvPr>
          <p:cNvSpPr txBox="1"/>
          <p:nvPr/>
        </p:nvSpPr>
        <p:spPr>
          <a:xfrm>
            <a:off x="4225148" y="3319051"/>
            <a:ext cx="179241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0FA509-91CF-4E8A-88D8-9CB4D2A3E2AC}"/>
              </a:ext>
            </a:extLst>
          </p:cNvPr>
          <p:cNvSpPr txBox="1"/>
          <p:nvPr/>
        </p:nvSpPr>
        <p:spPr>
          <a:xfrm>
            <a:off x="944857" y="3349489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Goals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AE808-FFDE-446C-AB83-38AB92810835}"/>
              </a:ext>
            </a:extLst>
          </p:cNvPr>
          <p:cNvSpPr txBox="1"/>
          <p:nvPr/>
        </p:nvSpPr>
        <p:spPr>
          <a:xfrm>
            <a:off x="949207" y="6172993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80D1F2-12CA-4BB9-B27D-72D7F7F5D317}"/>
              </a:ext>
            </a:extLst>
          </p:cNvPr>
          <p:cNvSpPr txBox="1"/>
          <p:nvPr/>
        </p:nvSpPr>
        <p:spPr>
          <a:xfrm>
            <a:off x="518505" y="3797575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1C7A34-E654-49F4-8199-D682C14094E9}"/>
              </a:ext>
            </a:extLst>
          </p:cNvPr>
          <p:cNvSpPr txBox="1"/>
          <p:nvPr/>
        </p:nvSpPr>
        <p:spPr>
          <a:xfrm>
            <a:off x="518505" y="4395266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8917C7-3D03-4810-9020-62697D700907}"/>
              </a:ext>
            </a:extLst>
          </p:cNvPr>
          <p:cNvSpPr txBox="1"/>
          <p:nvPr/>
        </p:nvSpPr>
        <p:spPr>
          <a:xfrm>
            <a:off x="518505" y="4962841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594C81-D66C-429B-9535-FDF469485C65}"/>
              </a:ext>
            </a:extLst>
          </p:cNvPr>
          <p:cNvSpPr/>
          <p:nvPr/>
        </p:nvSpPr>
        <p:spPr>
          <a:xfrm>
            <a:off x="4081578" y="379757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7900ABE-054A-4572-8EA6-A7A576D6D5BC}"/>
              </a:ext>
            </a:extLst>
          </p:cNvPr>
          <p:cNvSpPr/>
          <p:nvPr/>
        </p:nvSpPr>
        <p:spPr>
          <a:xfrm>
            <a:off x="4081578" y="4379840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5B33904-B306-485D-9255-795C836550C4}"/>
              </a:ext>
            </a:extLst>
          </p:cNvPr>
          <p:cNvSpPr/>
          <p:nvPr/>
        </p:nvSpPr>
        <p:spPr>
          <a:xfrm>
            <a:off x="4081578" y="495678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1F662B5-D789-4F3D-87F8-4C51653F1D11}"/>
              </a:ext>
            </a:extLst>
          </p:cNvPr>
          <p:cNvSpPr/>
          <p:nvPr/>
        </p:nvSpPr>
        <p:spPr>
          <a:xfrm>
            <a:off x="4083753" y="5539118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DED430F-582A-4497-B115-05C6CE2B8C0F}"/>
              </a:ext>
            </a:extLst>
          </p:cNvPr>
          <p:cNvSpPr/>
          <p:nvPr/>
        </p:nvSpPr>
        <p:spPr>
          <a:xfrm>
            <a:off x="4081578" y="6116557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B682473-BA40-4F2D-AAF3-7D8729942178}"/>
              </a:ext>
            </a:extLst>
          </p:cNvPr>
          <p:cNvSpPr/>
          <p:nvPr/>
        </p:nvSpPr>
        <p:spPr>
          <a:xfrm>
            <a:off x="4081578" y="669399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2CF0EDE-1A44-4482-A911-32FE9ACD7C6B}"/>
              </a:ext>
            </a:extLst>
          </p:cNvPr>
          <p:cNvSpPr/>
          <p:nvPr/>
        </p:nvSpPr>
        <p:spPr>
          <a:xfrm>
            <a:off x="4081578" y="7271434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02A5B2B-39A4-408A-BF9C-47649AFDEE26}"/>
              </a:ext>
            </a:extLst>
          </p:cNvPr>
          <p:cNvSpPr/>
          <p:nvPr/>
        </p:nvSpPr>
        <p:spPr>
          <a:xfrm>
            <a:off x="4081578" y="7848873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499A10-5AB0-4250-BF32-02D70AA2E3CE}"/>
              </a:ext>
            </a:extLst>
          </p:cNvPr>
          <p:cNvCxnSpPr/>
          <p:nvPr/>
        </p:nvCxnSpPr>
        <p:spPr>
          <a:xfrm>
            <a:off x="4573187" y="4081360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E56C22-0023-4D05-B545-E950EDFFDE98}"/>
              </a:ext>
            </a:extLst>
          </p:cNvPr>
          <p:cNvCxnSpPr/>
          <p:nvPr/>
        </p:nvCxnSpPr>
        <p:spPr>
          <a:xfrm>
            <a:off x="4573187" y="4679052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6492E3F-8527-4047-99B0-BCABF0EDD7CE}"/>
              </a:ext>
            </a:extLst>
          </p:cNvPr>
          <p:cNvCxnSpPr/>
          <p:nvPr/>
        </p:nvCxnSpPr>
        <p:spPr>
          <a:xfrm>
            <a:off x="4573187" y="526230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9F84D40-4B58-4E5B-B798-571E7AE3C59E}"/>
              </a:ext>
            </a:extLst>
          </p:cNvPr>
          <p:cNvCxnSpPr/>
          <p:nvPr/>
        </p:nvCxnSpPr>
        <p:spPr>
          <a:xfrm>
            <a:off x="4573187" y="5844637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9466A3B-38C0-47BB-AF91-725DAF37279B}"/>
              </a:ext>
            </a:extLst>
          </p:cNvPr>
          <p:cNvCxnSpPr/>
          <p:nvPr/>
        </p:nvCxnSpPr>
        <p:spPr>
          <a:xfrm>
            <a:off x="4573187" y="6434159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61EF1E8-2148-4EE2-9850-1D9F0D2BB52B}"/>
              </a:ext>
            </a:extLst>
          </p:cNvPr>
          <p:cNvCxnSpPr/>
          <p:nvPr/>
        </p:nvCxnSpPr>
        <p:spPr>
          <a:xfrm>
            <a:off x="4573187" y="6999515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06ECF07-B79F-4039-92B1-AD4BB295AADA}"/>
              </a:ext>
            </a:extLst>
          </p:cNvPr>
          <p:cNvCxnSpPr/>
          <p:nvPr/>
        </p:nvCxnSpPr>
        <p:spPr>
          <a:xfrm>
            <a:off x="4573187" y="7589036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7EFD9C4-4D7B-4B9E-A934-3171FE6C9914}"/>
              </a:ext>
            </a:extLst>
          </p:cNvPr>
          <p:cNvCxnSpPr/>
          <p:nvPr/>
        </p:nvCxnSpPr>
        <p:spPr>
          <a:xfrm>
            <a:off x="4573187" y="817179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86058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750995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5636893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1023739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6963021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17095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430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786351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467554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7299335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828936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883284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75506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103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072730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303948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6173894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362475098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6617086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6406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705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18631" y="511014"/>
            <a:ext cx="3220753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Review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1" y="1556619"/>
            <a:ext cx="366892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the Week Of: 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D35FB1D-877E-4B1C-8020-51C8DD172E7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828F5FA-99B7-45B8-A241-0DF345B10D70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8DEA218-271D-42E6-8150-DEF9FF80CFDE}"/>
              </a:ext>
            </a:extLst>
          </p:cNvPr>
          <p:cNvSpPr txBox="1"/>
          <p:nvPr/>
        </p:nvSpPr>
        <p:spPr>
          <a:xfrm>
            <a:off x="153842" y="4642524"/>
            <a:ext cx="1591754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F53E46-4E56-4205-90B9-E0BECE3DF716}"/>
              </a:ext>
            </a:extLst>
          </p:cNvPr>
          <p:cNvSpPr txBox="1"/>
          <p:nvPr/>
        </p:nvSpPr>
        <p:spPr>
          <a:xfrm>
            <a:off x="292092" y="5713328"/>
            <a:ext cx="1315255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606726B-EA12-434F-9B87-C111F7DA634C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658908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4D17EF-7C78-4432-B655-DB1727EC7525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768021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F0E244E-45BD-4FA3-A78E-A6A4D77BB971}"/>
              </a:ext>
            </a:extLst>
          </p:cNvPr>
          <p:cNvSpPr txBox="1"/>
          <p:nvPr/>
        </p:nvSpPr>
        <p:spPr>
          <a:xfrm>
            <a:off x="357307" y="687882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CF0F4-DC30-45D9-AE31-A4878ACE0A5F}"/>
              </a:ext>
            </a:extLst>
          </p:cNvPr>
          <p:cNvSpPr txBox="1"/>
          <p:nvPr/>
        </p:nvSpPr>
        <p:spPr>
          <a:xfrm>
            <a:off x="357307" y="794715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35274506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04266526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34105736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309815706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272674441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30152451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66441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201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641709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9945581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102544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14B89E-F09D-4797-B25D-BE847D609DA1}"/>
              </a:ext>
            </a:extLst>
          </p:cNvPr>
          <p:cNvSpPr txBox="1"/>
          <p:nvPr/>
        </p:nvSpPr>
        <p:spPr>
          <a:xfrm>
            <a:off x="370586" y="365752"/>
            <a:ext cx="4089488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3106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Planner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30FB5-1FF5-42D0-BB8F-6BE15A418E62}"/>
              </a:ext>
            </a:extLst>
          </p:cNvPr>
          <p:cNvSpPr txBox="1"/>
          <p:nvPr/>
        </p:nvSpPr>
        <p:spPr>
          <a:xfrm>
            <a:off x="4312158" y="448836"/>
            <a:ext cx="1844620" cy="39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1941" dirty="0">
                <a:solidFill>
                  <a:srgbClr val="5D739A">
                    <a:lumMod val="50000"/>
                  </a:srgbClr>
                </a:solidFill>
                <a:latin typeface="Calibri" panose="020F0502020204030204"/>
              </a:rPr>
              <a:t>___ / ___ / ___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64A5E-70C8-4901-BA3C-146E62067FAF}"/>
              </a:ext>
            </a:extLst>
          </p:cNvPr>
          <p:cNvSpPr/>
          <p:nvPr/>
        </p:nvSpPr>
        <p:spPr>
          <a:xfrm>
            <a:off x="3429003" y="1300413"/>
            <a:ext cx="2849590" cy="4976993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C7EA78-F02A-48C5-BC06-1FA9F6CB609C}"/>
              </a:ext>
            </a:extLst>
          </p:cNvPr>
          <p:cNvSpPr/>
          <p:nvPr/>
        </p:nvSpPr>
        <p:spPr>
          <a:xfrm>
            <a:off x="579411" y="1300412"/>
            <a:ext cx="2566806" cy="2157858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0C331-BFD3-41F1-8130-9B48130AF7F2}"/>
              </a:ext>
            </a:extLst>
          </p:cNvPr>
          <p:cNvSpPr txBox="1"/>
          <p:nvPr/>
        </p:nvSpPr>
        <p:spPr>
          <a:xfrm>
            <a:off x="4172939" y="1330216"/>
            <a:ext cx="1357361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Bauhaus 93" panose="04030905020B02020C02" pitchFamily="82" charset="0"/>
              </a:rPr>
              <a:t>Notes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8ADC7D-E230-4908-8A50-6D2D88701218}"/>
              </a:ext>
            </a:extLst>
          </p:cNvPr>
          <p:cNvSpPr txBox="1"/>
          <p:nvPr/>
        </p:nvSpPr>
        <p:spPr>
          <a:xfrm>
            <a:off x="1112352" y="1330216"/>
            <a:ext cx="1500928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9EE823-18AF-44B3-B468-0D2839FE09AC}"/>
              </a:ext>
            </a:extLst>
          </p:cNvPr>
          <p:cNvSpPr/>
          <p:nvPr/>
        </p:nvSpPr>
        <p:spPr>
          <a:xfrm>
            <a:off x="579411" y="6590641"/>
            <a:ext cx="5699179" cy="1896827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B71518-2CEE-4126-BCBE-85DB2F8E395D}"/>
              </a:ext>
            </a:extLst>
          </p:cNvPr>
          <p:cNvSpPr/>
          <p:nvPr/>
        </p:nvSpPr>
        <p:spPr>
          <a:xfrm>
            <a:off x="579411" y="3771507"/>
            <a:ext cx="2566806" cy="2505899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725FC4-F421-4774-86BA-9C62333EC83E}"/>
              </a:ext>
            </a:extLst>
          </p:cNvPr>
          <p:cNvSpPr txBox="1"/>
          <p:nvPr/>
        </p:nvSpPr>
        <p:spPr>
          <a:xfrm>
            <a:off x="3487261" y="1368038"/>
            <a:ext cx="284959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Meals &amp; Snacks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E97B3E-8EFA-4E06-85F1-8083A98F9A04}"/>
              </a:ext>
            </a:extLst>
          </p:cNvPr>
          <p:cNvSpPr txBox="1"/>
          <p:nvPr/>
        </p:nvSpPr>
        <p:spPr>
          <a:xfrm>
            <a:off x="579411" y="3771507"/>
            <a:ext cx="2566806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118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Today’s Focus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4EEECA-AFA3-4277-B90B-0A52D107CB59}"/>
              </a:ext>
            </a:extLst>
          </p:cNvPr>
          <p:cNvSpPr/>
          <p:nvPr/>
        </p:nvSpPr>
        <p:spPr>
          <a:xfrm>
            <a:off x="579413" y="6590641"/>
            <a:ext cx="5707881" cy="4698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A04A47-8708-4AA6-9FF7-65E7A18AC3C9}"/>
              </a:ext>
            </a:extLst>
          </p:cNvPr>
          <p:cNvSpPr txBox="1"/>
          <p:nvPr/>
        </p:nvSpPr>
        <p:spPr>
          <a:xfrm>
            <a:off x="2613280" y="6590643"/>
            <a:ext cx="156793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B3AA06-D498-4139-AAC9-3452A9F965C5}"/>
              </a:ext>
            </a:extLst>
          </p:cNvPr>
          <p:cNvCxnSpPr>
            <a:cxnSpLocks/>
          </p:cNvCxnSpPr>
          <p:nvPr/>
        </p:nvCxnSpPr>
        <p:spPr>
          <a:xfrm>
            <a:off x="3573379" y="221154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135B9D-1FC8-4E9F-BE74-8D8D3932AC20}"/>
              </a:ext>
            </a:extLst>
          </p:cNvPr>
          <p:cNvCxnSpPr>
            <a:cxnSpLocks/>
          </p:cNvCxnSpPr>
          <p:nvPr/>
        </p:nvCxnSpPr>
        <p:spPr>
          <a:xfrm>
            <a:off x="3576272" y="2858732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4AB523-88BE-4EED-BFB9-5A3DAD77F588}"/>
              </a:ext>
            </a:extLst>
          </p:cNvPr>
          <p:cNvCxnSpPr>
            <a:cxnSpLocks/>
          </p:cNvCxnSpPr>
          <p:nvPr/>
        </p:nvCxnSpPr>
        <p:spPr>
          <a:xfrm>
            <a:off x="3573377" y="35075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933CD2A-7B81-4900-96B7-3F1F2BBC1342}"/>
              </a:ext>
            </a:extLst>
          </p:cNvPr>
          <p:cNvCxnSpPr>
            <a:cxnSpLocks/>
          </p:cNvCxnSpPr>
          <p:nvPr/>
        </p:nvCxnSpPr>
        <p:spPr>
          <a:xfrm>
            <a:off x="3573378" y="415643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8CEA458-3443-4A49-B43F-0D3AF26DE477}"/>
              </a:ext>
            </a:extLst>
          </p:cNvPr>
          <p:cNvCxnSpPr>
            <a:cxnSpLocks/>
          </p:cNvCxnSpPr>
          <p:nvPr/>
        </p:nvCxnSpPr>
        <p:spPr>
          <a:xfrm>
            <a:off x="3573378" y="4802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A7340E-DC50-4B8D-80E8-B241EFD26A87}"/>
              </a:ext>
            </a:extLst>
          </p:cNvPr>
          <p:cNvCxnSpPr>
            <a:cxnSpLocks/>
          </p:cNvCxnSpPr>
          <p:nvPr/>
        </p:nvCxnSpPr>
        <p:spPr>
          <a:xfrm>
            <a:off x="3573377" y="54559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993A9FA-72F3-4FFE-B2FD-BAC231CDD571}"/>
              </a:ext>
            </a:extLst>
          </p:cNvPr>
          <p:cNvCxnSpPr>
            <a:cxnSpLocks/>
          </p:cNvCxnSpPr>
          <p:nvPr/>
        </p:nvCxnSpPr>
        <p:spPr>
          <a:xfrm>
            <a:off x="3573377" y="6105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58335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95013980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91947721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20708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5451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4304142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87694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41105541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80819481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982626616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00420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814338" y="673936"/>
            <a:ext cx="5116211" cy="63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94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Trigger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/>
        </p:nvGraphicFramePr>
        <p:xfrm>
          <a:off x="783885" y="1692536"/>
          <a:ext cx="5290231" cy="683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764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692352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09198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553134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599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7270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526561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1048854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67840187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96495595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03591336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966307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3459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225635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71873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3279</TotalTime>
  <Words>558</Words>
  <Application>Microsoft Office PowerPoint</Application>
  <PresentationFormat>Letter Paper (8.5x11 in)</PresentationFormat>
  <Paragraphs>158</Paragraphs>
  <Slides>105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11" baseType="lpstr">
      <vt:lpstr>Aharoni</vt:lpstr>
      <vt:lpstr>Arial</vt:lpstr>
      <vt:lpstr>Bauhaus 93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2019-10-29T20:03:36Z</dcterms:modified>
</cp:coreProperties>
</file>