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346" r:id="rId5"/>
    <p:sldId id="347" r:id="rId6"/>
    <p:sldId id="348" r:id="rId7"/>
    <p:sldId id="292" r:id="rId8"/>
    <p:sldId id="324" r:id="rId9"/>
    <p:sldId id="334" r:id="rId10"/>
    <p:sldId id="338" r:id="rId11"/>
    <p:sldId id="341" r:id="rId12"/>
    <p:sldId id="332" r:id="rId13"/>
    <p:sldId id="343" r:id="rId14"/>
    <p:sldId id="340" r:id="rId15"/>
    <p:sldId id="345" r:id="rId16"/>
    <p:sldId id="349" r:id="rId17"/>
    <p:sldId id="356" r:id="rId18"/>
    <p:sldId id="357" r:id="rId19"/>
    <p:sldId id="337" r:id="rId20"/>
    <p:sldId id="335" r:id="rId21"/>
    <p:sldId id="359" r:id="rId22"/>
    <p:sldId id="360" r:id="rId23"/>
    <p:sldId id="361" r:id="rId24"/>
    <p:sldId id="358" r:id="rId25"/>
    <p:sldId id="362" r:id="rId26"/>
    <p:sldId id="363" r:id="rId27"/>
    <p:sldId id="364" r:id="rId28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 varScale="1">
        <p:scale>
          <a:sx n="64" d="100"/>
          <a:sy n="64" d="100"/>
        </p:scale>
        <p:origin x="180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10/29/2019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31D040-74E3-4BF3-89A7-9898357505B2}"/>
              </a:ext>
            </a:extLst>
          </p:cNvPr>
          <p:cNvSpPr txBox="1"/>
          <p:nvPr/>
        </p:nvSpPr>
        <p:spPr>
          <a:xfrm>
            <a:off x="439271" y="297033"/>
            <a:ext cx="3747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Day at a Glance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E81AB6-41E5-42FC-815B-46EE355154E6}"/>
              </a:ext>
            </a:extLst>
          </p:cNvPr>
          <p:cNvSpPr txBox="1"/>
          <p:nvPr/>
        </p:nvSpPr>
        <p:spPr>
          <a:xfrm>
            <a:off x="4186518" y="358588"/>
            <a:ext cx="223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Date:________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626921-18C0-4009-9FC9-0B13255C7694}"/>
              </a:ext>
            </a:extLst>
          </p:cNvPr>
          <p:cNvSpPr/>
          <p:nvPr/>
        </p:nvSpPr>
        <p:spPr>
          <a:xfrm>
            <a:off x="3872753" y="1219200"/>
            <a:ext cx="2545976" cy="39086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AE1B56-43F8-4CFE-A804-CE803FA38391}"/>
              </a:ext>
            </a:extLst>
          </p:cNvPr>
          <p:cNvSpPr/>
          <p:nvPr/>
        </p:nvSpPr>
        <p:spPr>
          <a:xfrm>
            <a:off x="3872753" y="5342965"/>
            <a:ext cx="2545976" cy="328108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4C847A-C033-457B-9829-331F7E4A8CE2}"/>
              </a:ext>
            </a:extLst>
          </p:cNvPr>
          <p:cNvSpPr/>
          <p:nvPr/>
        </p:nvSpPr>
        <p:spPr>
          <a:xfrm>
            <a:off x="439271" y="1219200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4AC2F2-0EEE-4F59-B6CE-0972D2C75321}"/>
              </a:ext>
            </a:extLst>
          </p:cNvPr>
          <p:cNvSpPr/>
          <p:nvPr/>
        </p:nvSpPr>
        <p:spPr>
          <a:xfrm>
            <a:off x="439271" y="2796989"/>
            <a:ext cx="3254188" cy="1380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5C947F-09A9-4A68-BCFF-0F8FAA9BA0E8}"/>
              </a:ext>
            </a:extLst>
          </p:cNvPr>
          <p:cNvSpPr/>
          <p:nvPr/>
        </p:nvSpPr>
        <p:spPr>
          <a:xfrm>
            <a:off x="439271" y="4356847"/>
            <a:ext cx="3254188" cy="4267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DC6C0D-8EC8-43C2-ACB2-FAB89A54D023}"/>
              </a:ext>
            </a:extLst>
          </p:cNvPr>
          <p:cNvSpPr txBox="1"/>
          <p:nvPr/>
        </p:nvSpPr>
        <p:spPr>
          <a:xfrm>
            <a:off x="4146176" y="1331857"/>
            <a:ext cx="1999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To-Do 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BF986-D6E9-4D46-92A7-4B3E25FC2AA4}"/>
              </a:ext>
            </a:extLst>
          </p:cNvPr>
          <p:cNvSpPr txBox="1"/>
          <p:nvPr/>
        </p:nvSpPr>
        <p:spPr>
          <a:xfrm>
            <a:off x="4056528" y="5526759"/>
            <a:ext cx="217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410A82-599A-4E8F-9DA4-31524EA5E58C}"/>
              </a:ext>
            </a:extLst>
          </p:cNvPr>
          <p:cNvSpPr txBox="1"/>
          <p:nvPr/>
        </p:nvSpPr>
        <p:spPr>
          <a:xfrm>
            <a:off x="1174377" y="1331857"/>
            <a:ext cx="1739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Affirmation: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70F383-F55E-49A8-841C-573AF3A132E7}"/>
              </a:ext>
            </a:extLst>
          </p:cNvPr>
          <p:cNvSpPr txBox="1"/>
          <p:nvPr/>
        </p:nvSpPr>
        <p:spPr>
          <a:xfrm>
            <a:off x="627529" y="2881554"/>
            <a:ext cx="2873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How I Feel Today: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4DF107-C85E-4F15-A02C-3E1A946F5677}"/>
              </a:ext>
            </a:extLst>
          </p:cNvPr>
          <p:cNvSpPr txBox="1"/>
          <p:nvPr/>
        </p:nvSpPr>
        <p:spPr>
          <a:xfrm>
            <a:off x="699247" y="4392707"/>
            <a:ext cx="2729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My Meals Today: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5A2BC1-BDF2-4F6E-AE5B-A30A32233EE2}"/>
              </a:ext>
            </a:extLst>
          </p:cNvPr>
          <p:cNvSpPr/>
          <p:nvPr/>
        </p:nvSpPr>
        <p:spPr>
          <a:xfrm>
            <a:off x="3971364" y="1865857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3EC153-782C-4325-BB9F-175B656E67D2}"/>
              </a:ext>
            </a:extLst>
          </p:cNvPr>
          <p:cNvSpPr/>
          <p:nvPr/>
        </p:nvSpPr>
        <p:spPr>
          <a:xfrm>
            <a:off x="3971363" y="2296163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F46D0D-5CE5-4A89-AEA7-8E7F0E09D83B}"/>
              </a:ext>
            </a:extLst>
          </p:cNvPr>
          <p:cNvSpPr/>
          <p:nvPr/>
        </p:nvSpPr>
        <p:spPr>
          <a:xfrm>
            <a:off x="3971363" y="2732112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567C9A-1E6D-41B4-AFD2-78B1D2125CBA}"/>
              </a:ext>
            </a:extLst>
          </p:cNvPr>
          <p:cNvSpPr/>
          <p:nvPr/>
        </p:nvSpPr>
        <p:spPr>
          <a:xfrm>
            <a:off x="3971363" y="3128899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E6F54D-27EF-438F-B5F9-39E2CB38DC31}"/>
              </a:ext>
            </a:extLst>
          </p:cNvPr>
          <p:cNvSpPr/>
          <p:nvPr/>
        </p:nvSpPr>
        <p:spPr>
          <a:xfrm>
            <a:off x="3971363" y="3559205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2D4D0-C1DB-4808-B6F0-9E3EF28D8B67}"/>
              </a:ext>
            </a:extLst>
          </p:cNvPr>
          <p:cNvSpPr/>
          <p:nvPr/>
        </p:nvSpPr>
        <p:spPr>
          <a:xfrm>
            <a:off x="3971362" y="3989511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BCAAF7-2919-4F9D-A06E-8F51905D319B}"/>
              </a:ext>
            </a:extLst>
          </p:cNvPr>
          <p:cNvSpPr/>
          <p:nvPr/>
        </p:nvSpPr>
        <p:spPr>
          <a:xfrm>
            <a:off x="3971361" y="4386298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13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AE8FAD-9BEF-4DB1-B91F-2C657EFEEEEA}"/>
              </a:ext>
            </a:extLst>
          </p:cNvPr>
          <p:cNvSpPr txBox="1"/>
          <p:nvPr/>
        </p:nvSpPr>
        <p:spPr>
          <a:xfrm>
            <a:off x="840444" y="447709"/>
            <a:ext cx="3193281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</a:t>
            </a:r>
            <a:r>
              <a:rPr lang="en-US" sz="2718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3106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Planner</a:t>
            </a:r>
            <a:endParaRPr lang="en-US" sz="2718" dirty="0">
              <a:solidFill>
                <a:schemeClr val="accent3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827A3B7-2088-4191-A81A-83B7B93B539B}"/>
              </a:ext>
            </a:extLst>
          </p:cNvPr>
          <p:cNvGraphicFramePr>
            <a:graphicFrameLocks noGrp="1"/>
          </p:cNvGraphicFramePr>
          <p:nvPr/>
        </p:nvGraphicFramePr>
        <p:xfrm>
          <a:off x="4377416" y="469605"/>
          <a:ext cx="1593079" cy="677284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593079">
                  <a:extLst>
                    <a:ext uri="{9D8B030D-6E8A-4147-A177-3AD203B41FA5}">
                      <a16:colId xmlns:a16="http://schemas.microsoft.com/office/drawing/2014/main" val="3631402803"/>
                    </a:ext>
                  </a:extLst>
                </a:gridCol>
              </a:tblGrid>
              <a:tr h="317351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Week Of:</a:t>
                      </a:r>
                      <a:endParaRPr lang="en-US" sz="15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759880318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787955699"/>
                  </a:ext>
                </a:extLst>
              </a:tr>
            </a:tbl>
          </a:graphicData>
        </a:graphic>
      </p:graphicFrame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6CE187A-26E2-47E8-A29D-CD85FB963188}"/>
              </a:ext>
            </a:extLst>
          </p:cNvPr>
          <p:cNvCxnSpPr/>
          <p:nvPr/>
        </p:nvCxnSpPr>
        <p:spPr>
          <a:xfrm>
            <a:off x="-3080168" y="3980329"/>
            <a:ext cx="887506" cy="8875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919C278-2A5A-44FB-8026-1E8749F67266}"/>
              </a:ext>
            </a:extLst>
          </p:cNvPr>
          <p:cNvGraphicFramePr>
            <a:graphicFrameLocks noGrp="1"/>
          </p:cNvGraphicFramePr>
          <p:nvPr/>
        </p:nvGraphicFramePr>
        <p:xfrm>
          <a:off x="483701" y="1526639"/>
          <a:ext cx="5951505" cy="14443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190301">
                  <a:extLst>
                    <a:ext uri="{9D8B030D-6E8A-4147-A177-3AD203B41FA5}">
                      <a16:colId xmlns:a16="http://schemas.microsoft.com/office/drawing/2014/main" val="1781467678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3495465347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1854089724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696730147"/>
                    </a:ext>
                  </a:extLst>
                </a:gridCol>
                <a:gridCol w="1190301">
                  <a:extLst>
                    <a:ext uri="{9D8B030D-6E8A-4147-A177-3AD203B41FA5}">
                      <a16:colId xmlns:a16="http://schemas.microsoft.com/office/drawing/2014/main" val="577558149"/>
                    </a:ext>
                  </a:extLst>
                </a:gridCol>
              </a:tblGrid>
              <a:tr h="41267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Mon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Tues</a:t>
                      </a:r>
                      <a:endParaRPr lang="en-US" sz="16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Wed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Thurs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Fri</a:t>
                      </a:r>
                      <a:endParaRPr lang="en-U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084139013"/>
                  </a:ext>
                </a:extLst>
              </a:tr>
              <a:tr h="1031695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133558888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95987A26-7BE9-4FE9-9952-ADC201E1F07C}"/>
              </a:ext>
            </a:extLst>
          </p:cNvPr>
          <p:cNvSpPr/>
          <p:nvPr/>
        </p:nvSpPr>
        <p:spPr>
          <a:xfrm>
            <a:off x="3894506" y="3319052"/>
            <a:ext cx="2540699" cy="5203222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C666A5-17CF-400F-806E-D761010131EF}"/>
              </a:ext>
            </a:extLst>
          </p:cNvPr>
          <p:cNvSpPr/>
          <p:nvPr/>
        </p:nvSpPr>
        <p:spPr>
          <a:xfrm>
            <a:off x="457597" y="3319052"/>
            <a:ext cx="3184579" cy="2401487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569EDF-8083-4107-80FD-1CCB40B36178}"/>
              </a:ext>
            </a:extLst>
          </p:cNvPr>
          <p:cNvSpPr/>
          <p:nvPr/>
        </p:nvSpPr>
        <p:spPr>
          <a:xfrm>
            <a:off x="457597" y="6120787"/>
            <a:ext cx="3184579" cy="2401487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BA20B1-ACE4-459F-BB29-D42DB15923E9}"/>
              </a:ext>
            </a:extLst>
          </p:cNvPr>
          <p:cNvSpPr txBox="1"/>
          <p:nvPr/>
        </p:nvSpPr>
        <p:spPr>
          <a:xfrm>
            <a:off x="4225148" y="3319051"/>
            <a:ext cx="1792414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 Do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0FA509-91CF-4E8A-88D8-9CB4D2A3E2AC}"/>
              </a:ext>
            </a:extLst>
          </p:cNvPr>
          <p:cNvSpPr txBox="1"/>
          <p:nvPr/>
        </p:nvSpPr>
        <p:spPr>
          <a:xfrm>
            <a:off x="944857" y="3349489"/>
            <a:ext cx="2210064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233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Goals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5AE808-FFDE-446C-AB83-38AB92810835}"/>
              </a:ext>
            </a:extLst>
          </p:cNvPr>
          <p:cNvSpPr txBox="1"/>
          <p:nvPr/>
        </p:nvSpPr>
        <p:spPr>
          <a:xfrm>
            <a:off x="949207" y="6172993"/>
            <a:ext cx="2210064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80D1F2-12CA-4BB9-B27D-72D7F7F5D317}"/>
              </a:ext>
            </a:extLst>
          </p:cNvPr>
          <p:cNvSpPr txBox="1"/>
          <p:nvPr/>
        </p:nvSpPr>
        <p:spPr>
          <a:xfrm>
            <a:off x="518505" y="3797575"/>
            <a:ext cx="452453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rgbClr val="373545">
                    <a:lumMod val="75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1C7A34-E654-49F4-8199-D682C14094E9}"/>
              </a:ext>
            </a:extLst>
          </p:cNvPr>
          <p:cNvSpPr txBox="1"/>
          <p:nvPr/>
        </p:nvSpPr>
        <p:spPr>
          <a:xfrm>
            <a:off x="518505" y="4395266"/>
            <a:ext cx="452453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rgbClr val="373545">
                    <a:lumMod val="75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E8917C7-3D03-4810-9020-62697D700907}"/>
              </a:ext>
            </a:extLst>
          </p:cNvPr>
          <p:cNvSpPr txBox="1"/>
          <p:nvPr/>
        </p:nvSpPr>
        <p:spPr>
          <a:xfrm>
            <a:off x="518505" y="4962841"/>
            <a:ext cx="452453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3106" dirty="0">
                <a:solidFill>
                  <a:srgbClr val="373545">
                    <a:lumMod val="75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6594C81-D66C-429B-9535-FDF469485C65}"/>
              </a:ext>
            </a:extLst>
          </p:cNvPr>
          <p:cNvSpPr/>
          <p:nvPr/>
        </p:nvSpPr>
        <p:spPr>
          <a:xfrm>
            <a:off x="4081578" y="3797575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7900ABE-054A-4572-8EA6-A7A576D6D5BC}"/>
              </a:ext>
            </a:extLst>
          </p:cNvPr>
          <p:cNvSpPr/>
          <p:nvPr/>
        </p:nvSpPr>
        <p:spPr>
          <a:xfrm>
            <a:off x="4081578" y="4379840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5B33904-B306-485D-9255-795C836550C4}"/>
              </a:ext>
            </a:extLst>
          </p:cNvPr>
          <p:cNvSpPr/>
          <p:nvPr/>
        </p:nvSpPr>
        <p:spPr>
          <a:xfrm>
            <a:off x="4081578" y="4956785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51F662B5-D789-4F3D-87F8-4C51653F1D11}"/>
              </a:ext>
            </a:extLst>
          </p:cNvPr>
          <p:cNvSpPr/>
          <p:nvPr/>
        </p:nvSpPr>
        <p:spPr>
          <a:xfrm>
            <a:off x="4083753" y="5539118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2DED430F-582A-4497-B115-05C6CE2B8C0F}"/>
              </a:ext>
            </a:extLst>
          </p:cNvPr>
          <p:cNvSpPr/>
          <p:nvPr/>
        </p:nvSpPr>
        <p:spPr>
          <a:xfrm>
            <a:off x="4081578" y="6116557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B682473-BA40-4F2D-AAF3-7D8729942178}"/>
              </a:ext>
            </a:extLst>
          </p:cNvPr>
          <p:cNvSpPr/>
          <p:nvPr/>
        </p:nvSpPr>
        <p:spPr>
          <a:xfrm>
            <a:off x="4081578" y="6693995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2CF0EDE-1A44-4482-A911-32FE9ACD7C6B}"/>
              </a:ext>
            </a:extLst>
          </p:cNvPr>
          <p:cNvSpPr/>
          <p:nvPr/>
        </p:nvSpPr>
        <p:spPr>
          <a:xfrm>
            <a:off x="4081578" y="7271434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02A5B2B-39A4-408A-BF9C-47649AFDEE26}"/>
              </a:ext>
            </a:extLst>
          </p:cNvPr>
          <p:cNvSpPr/>
          <p:nvPr/>
        </p:nvSpPr>
        <p:spPr>
          <a:xfrm>
            <a:off x="4081578" y="7848873"/>
            <a:ext cx="343691" cy="317605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6997AF"/>
              </a:solidFill>
              <a:latin typeface="Calibri" panose="020F0502020204030204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9499A10-5AB0-4250-BF32-02D70AA2E3CE}"/>
              </a:ext>
            </a:extLst>
          </p:cNvPr>
          <p:cNvCxnSpPr/>
          <p:nvPr/>
        </p:nvCxnSpPr>
        <p:spPr>
          <a:xfrm>
            <a:off x="4573187" y="4081360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AE56C22-0023-4D05-B545-E950EDFFDE98}"/>
              </a:ext>
            </a:extLst>
          </p:cNvPr>
          <p:cNvCxnSpPr/>
          <p:nvPr/>
        </p:nvCxnSpPr>
        <p:spPr>
          <a:xfrm>
            <a:off x="4573187" y="4679052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86492E3F-8527-4047-99B0-BCABF0EDD7CE}"/>
              </a:ext>
            </a:extLst>
          </p:cNvPr>
          <p:cNvCxnSpPr/>
          <p:nvPr/>
        </p:nvCxnSpPr>
        <p:spPr>
          <a:xfrm>
            <a:off x="4573187" y="5262304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9F84D40-4B58-4E5B-B798-571E7AE3C59E}"/>
              </a:ext>
            </a:extLst>
          </p:cNvPr>
          <p:cNvCxnSpPr/>
          <p:nvPr/>
        </p:nvCxnSpPr>
        <p:spPr>
          <a:xfrm>
            <a:off x="4573187" y="5844637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9466A3B-38C0-47BB-AF91-725DAF37279B}"/>
              </a:ext>
            </a:extLst>
          </p:cNvPr>
          <p:cNvCxnSpPr/>
          <p:nvPr/>
        </p:nvCxnSpPr>
        <p:spPr>
          <a:xfrm>
            <a:off x="4573187" y="6434159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61EF1E8-2148-4EE2-9850-1D9F0D2BB52B}"/>
              </a:ext>
            </a:extLst>
          </p:cNvPr>
          <p:cNvCxnSpPr/>
          <p:nvPr/>
        </p:nvCxnSpPr>
        <p:spPr>
          <a:xfrm>
            <a:off x="4573187" y="6999515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06ECF07-B79F-4039-92B1-AD4BB295AADA}"/>
              </a:ext>
            </a:extLst>
          </p:cNvPr>
          <p:cNvCxnSpPr/>
          <p:nvPr/>
        </p:nvCxnSpPr>
        <p:spPr>
          <a:xfrm>
            <a:off x="4573187" y="7589036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57EFD9C4-4D7B-4B9E-A934-3171FE6C9914}"/>
              </a:ext>
            </a:extLst>
          </p:cNvPr>
          <p:cNvCxnSpPr/>
          <p:nvPr/>
        </p:nvCxnSpPr>
        <p:spPr>
          <a:xfrm>
            <a:off x="4573187" y="8171794"/>
            <a:ext cx="1705403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860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52A8C3-952A-47D3-8F0D-3A9E613B3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95525"/>
              </p:ext>
            </p:extLst>
          </p:nvPr>
        </p:nvGraphicFramePr>
        <p:xfrm>
          <a:off x="627530" y="1416424"/>
          <a:ext cx="5701552" cy="7105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5764">
                  <a:extLst>
                    <a:ext uri="{9D8B030D-6E8A-4147-A177-3AD203B41FA5}">
                      <a16:colId xmlns:a16="http://schemas.microsoft.com/office/drawing/2014/main" val="2586632102"/>
                    </a:ext>
                  </a:extLst>
                </a:gridCol>
                <a:gridCol w="1577788">
                  <a:extLst>
                    <a:ext uri="{9D8B030D-6E8A-4147-A177-3AD203B41FA5}">
                      <a16:colId xmlns:a16="http://schemas.microsoft.com/office/drawing/2014/main" val="422278252"/>
                    </a:ext>
                  </a:extLst>
                </a:gridCol>
                <a:gridCol w="1506071">
                  <a:extLst>
                    <a:ext uri="{9D8B030D-6E8A-4147-A177-3AD203B41FA5}">
                      <a16:colId xmlns:a16="http://schemas.microsoft.com/office/drawing/2014/main" val="3715814533"/>
                    </a:ext>
                  </a:extLst>
                </a:gridCol>
                <a:gridCol w="1541929">
                  <a:extLst>
                    <a:ext uri="{9D8B030D-6E8A-4147-A177-3AD203B41FA5}">
                      <a16:colId xmlns:a16="http://schemas.microsoft.com/office/drawing/2014/main" val="2937509636"/>
                    </a:ext>
                  </a:extLst>
                </a:gridCol>
              </a:tblGrid>
              <a:tr h="430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Breakfast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Lunch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Dinner</a:t>
                      </a: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45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16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34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39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1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53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35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2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87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0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278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38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6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55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668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Food Diary</a:t>
            </a:r>
          </a:p>
        </p:txBody>
      </p:sp>
    </p:spTree>
    <p:extLst>
      <p:ext uri="{BB962C8B-B14F-4D97-AF65-F5344CB8AC3E}">
        <p14:creationId xmlns:p14="http://schemas.microsoft.com/office/powerpoint/2010/main" val="181996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1818631" y="511014"/>
            <a:ext cx="3220753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Weekly Review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D71D8C7-D8B0-4175-ACB1-B07303CC1648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2172988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9F1E415-DEBB-4F2E-8036-FF53FD6E5FAD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326412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3CF60B0-BF4C-4E90-B153-689DF6BCE9CE}"/>
              </a:ext>
            </a:extLst>
          </p:cNvPr>
          <p:cNvSpPr txBox="1"/>
          <p:nvPr/>
        </p:nvSpPr>
        <p:spPr>
          <a:xfrm>
            <a:off x="215351" y="1556619"/>
            <a:ext cx="3668928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88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 the Week Of: ________________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95D6C4-9F22-475A-9DB2-67F0F2B200B1}"/>
              </a:ext>
            </a:extLst>
          </p:cNvPr>
          <p:cNvSpPr txBox="1"/>
          <p:nvPr/>
        </p:nvSpPr>
        <p:spPr>
          <a:xfrm>
            <a:off x="357308" y="246273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3B2BD0-A3CF-4EFA-802A-D321503AF737}"/>
              </a:ext>
            </a:extLst>
          </p:cNvPr>
          <p:cNvSpPr txBox="1"/>
          <p:nvPr/>
        </p:nvSpPr>
        <p:spPr>
          <a:xfrm>
            <a:off x="357308" y="353106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CD35FB1D-877E-4B1C-8020-51C8DD172E7A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4355253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5828F5FA-99B7-45B8-A241-0DF345B10D70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5446386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8DEA218-271D-42E6-8150-DEF9FF80CFDE}"/>
              </a:ext>
            </a:extLst>
          </p:cNvPr>
          <p:cNvSpPr txBox="1"/>
          <p:nvPr/>
        </p:nvSpPr>
        <p:spPr>
          <a:xfrm>
            <a:off x="153842" y="4642524"/>
            <a:ext cx="1591754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F53E46-4E56-4205-90B9-E0BECE3DF716}"/>
              </a:ext>
            </a:extLst>
          </p:cNvPr>
          <p:cNvSpPr txBox="1"/>
          <p:nvPr/>
        </p:nvSpPr>
        <p:spPr>
          <a:xfrm>
            <a:off x="292092" y="5713328"/>
            <a:ext cx="1315255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3606726B-EA12-434F-9B87-C111F7DA634C}"/>
              </a:ext>
            </a:extLst>
          </p:cNvPr>
          <p:cNvGraphicFramePr>
            <a:graphicFrameLocks noGrp="1"/>
          </p:cNvGraphicFramePr>
          <p:nvPr/>
        </p:nvGraphicFramePr>
        <p:xfrm>
          <a:off x="215352" y="6589084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D4D17EF-7C78-4432-B655-DB1727EC7525}"/>
              </a:ext>
            </a:extLst>
          </p:cNvPr>
          <p:cNvGraphicFramePr>
            <a:graphicFrameLocks noGrp="1"/>
          </p:cNvGraphicFramePr>
          <p:nvPr/>
        </p:nvGraphicFramePr>
        <p:xfrm>
          <a:off x="215352" y="7680217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BF0E244E-45BD-4FA3-A78E-A6A4D77BB971}"/>
              </a:ext>
            </a:extLst>
          </p:cNvPr>
          <p:cNvSpPr txBox="1"/>
          <p:nvPr/>
        </p:nvSpPr>
        <p:spPr>
          <a:xfrm>
            <a:off x="357307" y="6878829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CCF0F4-DC30-45D9-AE31-A4878ACE0A5F}"/>
              </a:ext>
            </a:extLst>
          </p:cNvPr>
          <p:cNvSpPr txBox="1"/>
          <p:nvPr/>
        </p:nvSpPr>
        <p:spPr>
          <a:xfrm>
            <a:off x="357307" y="7947159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Sat/Sun</a:t>
            </a:r>
          </a:p>
        </p:txBody>
      </p:sp>
    </p:spTree>
    <p:extLst>
      <p:ext uri="{BB962C8B-B14F-4D97-AF65-F5344CB8AC3E}">
        <p14:creationId xmlns:p14="http://schemas.microsoft.com/office/powerpoint/2010/main" val="3527450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814B89E-F09D-4797-B25D-BE847D609DA1}"/>
              </a:ext>
            </a:extLst>
          </p:cNvPr>
          <p:cNvSpPr txBox="1"/>
          <p:nvPr/>
        </p:nvSpPr>
        <p:spPr>
          <a:xfrm>
            <a:off x="370586" y="365752"/>
            <a:ext cx="4089488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3106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Planner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C30FB5-1FF5-42D0-BB8F-6BE15A418E62}"/>
              </a:ext>
            </a:extLst>
          </p:cNvPr>
          <p:cNvSpPr txBox="1"/>
          <p:nvPr/>
        </p:nvSpPr>
        <p:spPr>
          <a:xfrm>
            <a:off x="4312158" y="448836"/>
            <a:ext cx="1844620" cy="391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43777">
              <a:defRPr/>
            </a:pPr>
            <a:r>
              <a:rPr lang="en-US" sz="1941" dirty="0">
                <a:solidFill>
                  <a:srgbClr val="5D739A">
                    <a:lumMod val="50000"/>
                  </a:srgbClr>
                </a:solidFill>
                <a:latin typeface="Calibri" panose="020F0502020204030204"/>
              </a:rPr>
              <a:t>___ / ___ / ___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D64A5E-70C8-4901-BA3C-146E62067FAF}"/>
              </a:ext>
            </a:extLst>
          </p:cNvPr>
          <p:cNvSpPr/>
          <p:nvPr/>
        </p:nvSpPr>
        <p:spPr>
          <a:xfrm>
            <a:off x="3429003" y="1300413"/>
            <a:ext cx="2849590" cy="4976993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C7EA78-F02A-48C5-BC06-1FA9F6CB609C}"/>
              </a:ext>
            </a:extLst>
          </p:cNvPr>
          <p:cNvSpPr/>
          <p:nvPr/>
        </p:nvSpPr>
        <p:spPr>
          <a:xfrm>
            <a:off x="579411" y="1300412"/>
            <a:ext cx="2566806" cy="2157858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50C331-BFD3-41F1-8130-9B48130AF7F2}"/>
              </a:ext>
            </a:extLst>
          </p:cNvPr>
          <p:cNvSpPr txBox="1"/>
          <p:nvPr/>
        </p:nvSpPr>
        <p:spPr>
          <a:xfrm>
            <a:off x="4172939" y="1330216"/>
            <a:ext cx="1357361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prstClr val="white"/>
                </a:solidFill>
                <a:latin typeface="Bauhaus 93" panose="04030905020B02020C02" pitchFamily="82" charset="0"/>
              </a:rPr>
              <a:t>Notes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98ADC7D-E230-4908-8A50-6D2D88701218}"/>
              </a:ext>
            </a:extLst>
          </p:cNvPr>
          <p:cNvSpPr txBox="1"/>
          <p:nvPr/>
        </p:nvSpPr>
        <p:spPr>
          <a:xfrm>
            <a:off x="1112352" y="1330216"/>
            <a:ext cx="1500928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rgbClr val="6997AF">
                    <a:lumMod val="50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Goals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59EE823-18AF-44B3-B468-0D2839FE09AC}"/>
              </a:ext>
            </a:extLst>
          </p:cNvPr>
          <p:cNvSpPr/>
          <p:nvPr/>
        </p:nvSpPr>
        <p:spPr>
          <a:xfrm>
            <a:off x="579411" y="6590641"/>
            <a:ext cx="5699179" cy="1896827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AB71518-2CEE-4126-BCBE-85DB2F8E395D}"/>
              </a:ext>
            </a:extLst>
          </p:cNvPr>
          <p:cNvSpPr/>
          <p:nvPr/>
        </p:nvSpPr>
        <p:spPr>
          <a:xfrm>
            <a:off x="579411" y="3771507"/>
            <a:ext cx="2566806" cy="2505899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srgbClr val="84ACB6"/>
              </a:solidFill>
              <a:latin typeface="Calibri" panose="020F0502020204030204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725FC4-F421-4774-86BA-9C62333EC83E}"/>
              </a:ext>
            </a:extLst>
          </p:cNvPr>
          <p:cNvSpPr txBox="1"/>
          <p:nvPr/>
        </p:nvSpPr>
        <p:spPr>
          <a:xfrm>
            <a:off x="3487261" y="1368038"/>
            <a:ext cx="2849590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srgbClr val="6997AF">
                    <a:lumMod val="50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Meals &amp; Snacks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EE97B3E-8EFA-4E06-85F1-8083A98F9A04}"/>
              </a:ext>
            </a:extLst>
          </p:cNvPr>
          <p:cNvSpPr txBox="1"/>
          <p:nvPr/>
        </p:nvSpPr>
        <p:spPr>
          <a:xfrm>
            <a:off x="579411" y="3771507"/>
            <a:ext cx="2566806" cy="418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118" dirty="0">
                <a:solidFill>
                  <a:srgbClr val="6997AF">
                    <a:lumMod val="50000"/>
                  </a:srgb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Today’s Focus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14EEECA-AFA3-4277-B90B-0A52D107CB59}"/>
              </a:ext>
            </a:extLst>
          </p:cNvPr>
          <p:cNvSpPr/>
          <p:nvPr/>
        </p:nvSpPr>
        <p:spPr>
          <a:xfrm>
            <a:off x="579413" y="6590641"/>
            <a:ext cx="5707881" cy="4698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8751" tIns="44375" rIns="88751" bIns="4437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43777">
              <a:defRPr/>
            </a:pPr>
            <a:endParaRPr lang="en-US" sz="1747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FA04A47-8708-4AA6-9FF7-65E7A18AC3C9}"/>
              </a:ext>
            </a:extLst>
          </p:cNvPr>
          <p:cNvSpPr txBox="1"/>
          <p:nvPr/>
        </p:nvSpPr>
        <p:spPr>
          <a:xfrm>
            <a:off x="2613280" y="6590643"/>
            <a:ext cx="1567930" cy="450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3777">
              <a:defRPr/>
            </a:pPr>
            <a:r>
              <a:rPr lang="en-US" sz="2330" dirty="0">
                <a:solidFill>
                  <a:prstClr val="whit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8B3AA06-D498-4139-AAC9-3452A9F965C5}"/>
              </a:ext>
            </a:extLst>
          </p:cNvPr>
          <p:cNvCxnSpPr>
            <a:cxnSpLocks/>
          </p:cNvCxnSpPr>
          <p:nvPr/>
        </p:nvCxnSpPr>
        <p:spPr>
          <a:xfrm>
            <a:off x="3573379" y="221154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C135B9D-1FC8-4E9F-BE74-8D8D3932AC20}"/>
              </a:ext>
            </a:extLst>
          </p:cNvPr>
          <p:cNvCxnSpPr>
            <a:cxnSpLocks/>
          </p:cNvCxnSpPr>
          <p:nvPr/>
        </p:nvCxnSpPr>
        <p:spPr>
          <a:xfrm>
            <a:off x="3576272" y="2858732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EC4AB523-88BE-4EED-BFB9-5A3DAD77F588}"/>
              </a:ext>
            </a:extLst>
          </p:cNvPr>
          <p:cNvCxnSpPr>
            <a:cxnSpLocks/>
          </p:cNvCxnSpPr>
          <p:nvPr/>
        </p:nvCxnSpPr>
        <p:spPr>
          <a:xfrm>
            <a:off x="3573377" y="3507540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4933CD2A-7B81-4900-96B7-3F1F2BBC1342}"/>
              </a:ext>
            </a:extLst>
          </p:cNvPr>
          <p:cNvCxnSpPr>
            <a:cxnSpLocks/>
          </p:cNvCxnSpPr>
          <p:nvPr/>
        </p:nvCxnSpPr>
        <p:spPr>
          <a:xfrm>
            <a:off x="3573378" y="415643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8CEA458-3443-4A49-B43F-0D3AF26DE477}"/>
              </a:ext>
            </a:extLst>
          </p:cNvPr>
          <p:cNvCxnSpPr>
            <a:cxnSpLocks/>
          </p:cNvCxnSpPr>
          <p:nvPr/>
        </p:nvCxnSpPr>
        <p:spPr>
          <a:xfrm>
            <a:off x="3573378" y="480268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7A7340E-DC50-4B8D-80E8-B241EFD26A87}"/>
              </a:ext>
            </a:extLst>
          </p:cNvPr>
          <p:cNvCxnSpPr>
            <a:cxnSpLocks/>
          </p:cNvCxnSpPr>
          <p:nvPr/>
        </p:nvCxnSpPr>
        <p:spPr>
          <a:xfrm>
            <a:off x="3573377" y="5455940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7993A9FA-72F3-4FFE-B2FD-BAC231CDD571}"/>
              </a:ext>
            </a:extLst>
          </p:cNvPr>
          <p:cNvCxnSpPr>
            <a:cxnSpLocks/>
          </p:cNvCxnSpPr>
          <p:nvPr/>
        </p:nvCxnSpPr>
        <p:spPr>
          <a:xfrm>
            <a:off x="3573377" y="6105685"/>
            <a:ext cx="2583399" cy="7019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6583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814338" y="673936"/>
            <a:ext cx="5116211" cy="63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94" dirty="0">
                <a:solidFill>
                  <a:schemeClr val="bg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Trigger Log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B6E2885-CA6F-42A7-9970-4D8B8A7F669A}"/>
              </a:ext>
            </a:extLst>
          </p:cNvPr>
          <p:cNvGraphicFramePr>
            <a:graphicFrameLocks noGrp="1"/>
          </p:cNvGraphicFramePr>
          <p:nvPr/>
        </p:nvGraphicFramePr>
        <p:xfrm>
          <a:off x="783885" y="1692536"/>
          <a:ext cx="5290231" cy="6838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2764">
                  <a:extLst>
                    <a:ext uri="{9D8B030D-6E8A-4147-A177-3AD203B41FA5}">
                      <a16:colId xmlns:a16="http://schemas.microsoft.com/office/drawing/2014/main" val="111050305"/>
                    </a:ext>
                  </a:extLst>
                </a:gridCol>
                <a:gridCol w="1692352">
                  <a:extLst>
                    <a:ext uri="{9D8B030D-6E8A-4147-A177-3AD203B41FA5}">
                      <a16:colId xmlns:a16="http://schemas.microsoft.com/office/drawing/2014/main" val="1840511539"/>
                    </a:ext>
                  </a:extLst>
                </a:gridCol>
                <a:gridCol w="1091981">
                  <a:extLst>
                    <a:ext uri="{9D8B030D-6E8A-4147-A177-3AD203B41FA5}">
                      <a16:colId xmlns:a16="http://schemas.microsoft.com/office/drawing/2014/main" val="2229528727"/>
                    </a:ext>
                  </a:extLst>
                </a:gridCol>
                <a:gridCol w="1553134">
                  <a:extLst>
                    <a:ext uri="{9D8B030D-6E8A-4147-A177-3AD203B41FA5}">
                      <a16:colId xmlns:a16="http://schemas.microsoft.com/office/drawing/2014/main" val="3718320427"/>
                    </a:ext>
                  </a:extLst>
                </a:gridCol>
              </a:tblGrid>
              <a:tr h="35993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Trigger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Duration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Notes</a:t>
                      </a:r>
                    </a:p>
                  </a:txBody>
                  <a:tcPr marL="88751" marR="88751" marT="44375" marB="44375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4133781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426250908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929140119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101377905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28113574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109700342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4210003845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990048322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47604309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3095627648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593209789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1606519429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3673069527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40821950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278649313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3582881670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679986661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942269774"/>
                  </a:ext>
                </a:extLst>
              </a:tr>
              <a:tr h="359933"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/>
                    </a:p>
                  </a:txBody>
                  <a:tcPr marL="88751" marR="88751" marT="44375" marB="44375"/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/>
                </a:tc>
                <a:extLst>
                  <a:ext uri="{0D108BD9-81ED-4DB2-BD59-A6C34878D82A}">
                    <a16:rowId xmlns:a16="http://schemas.microsoft.com/office/drawing/2014/main" val="4245045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421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1855496" y="511014"/>
            <a:ext cx="3147016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Gratitude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D71D8C7-D8B0-4175-ACB1-B07303CC1648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2172988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9F1E415-DEBB-4F2E-8036-FF53FD6E5FAD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326412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9E562425-9B9B-40AD-816D-43FD2D28410B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4355253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09D6FE50-E199-4CCD-AE4C-ECFBE4364CD2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5446386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FD14B469-C199-48B0-B163-759CD0054728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6537519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AF5A3AD6-616B-4B8B-B773-EED89F958B1A}"/>
              </a:ext>
            </a:extLst>
          </p:cNvPr>
          <p:cNvGraphicFramePr>
            <a:graphicFrameLocks noGrp="1"/>
          </p:cNvGraphicFramePr>
          <p:nvPr/>
        </p:nvGraphicFramePr>
        <p:xfrm>
          <a:off x="215353" y="762865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/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3CF60B0-BF4C-4E90-B153-689DF6BCE9CE}"/>
              </a:ext>
            </a:extLst>
          </p:cNvPr>
          <p:cNvSpPr txBox="1"/>
          <p:nvPr/>
        </p:nvSpPr>
        <p:spPr>
          <a:xfrm>
            <a:off x="215352" y="1556619"/>
            <a:ext cx="3213649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88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This Week I Am Grateful For: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95D6C4-9F22-475A-9DB2-67F0F2B200B1}"/>
              </a:ext>
            </a:extLst>
          </p:cNvPr>
          <p:cNvSpPr txBox="1"/>
          <p:nvPr/>
        </p:nvSpPr>
        <p:spPr>
          <a:xfrm>
            <a:off x="357308" y="246273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3B2BD0-A3CF-4EFA-802A-D321503AF737}"/>
              </a:ext>
            </a:extLst>
          </p:cNvPr>
          <p:cNvSpPr txBox="1"/>
          <p:nvPr/>
        </p:nvSpPr>
        <p:spPr>
          <a:xfrm>
            <a:off x="357308" y="353106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ED4222D-B4B7-4D24-BFE9-5AF6221B067C}"/>
              </a:ext>
            </a:extLst>
          </p:cNvPr>
          <p:cNvSpPr txBox="1"/>
          <p:nvPr/>
        </p:nvSpPr>
        <p:spPr>
          <a:xfrm>
            <a:off x="183248" y="4616741"/>
            <a:ext cx="1597171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3583266-FB8C-4199-98D2-134C2CC57579}"/>
              </a:ext>
            </a:extLst>
          </p:cNvPr>
          <p:cNvSpPr txBox="1"/>
          <p:nvPr/>
        </p:nvSpPr>
        <p:spPr>
          <a:xfrm>
            <a:off x="357307" y="5713328"/>
            <a:ext cx="1183541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2CCCBB5-3CBF-493D-BE63-71813ED44ED1}"/>
              </a:ext>
            </a:extLst>
          </p:cNvPr>
          <p:cNvSpPr txBox="1"/>
          <p:nvPr/>
        </p:nvSpPr>
        <p:spPr>
          <a:xfrm>
            <a:off x="357307" y="6804461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C9E15D7-4199-4697-8B08-680537C79E32}"/>
              </a:ext>
            </a:extLst>
          </p:cNvPr>
          <p:cNvSpPr txBox="1"/>
          <p:nvPr/>
        </p:nvSpPr>
        <p:spPr>
          <a:xfrm>
            <a:off x="422821" y="789559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accent2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Sat/Sun</a:t>
            </a:r>
          </a:p>
        </p:txBody>
      </p:sp>
    </p:spTree>
    <p:extLst>
      <p:ext uri="{BB962C8B-B14F-4D97-AF65-F5344CB8AC3E}">
        <p14:creationId xmlns:p14="http://schemas.microsoft.com/office/powerpoint/2010/main" val="13092490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CA6BEA-DA95-4C64-A167-2934084170EB}"/>
              </a:ext>
            </a:extLst>
          </p:cNvPr>
          <p:cNvSpPr txBox="1"/>
          <p:nvPr/>
        </p:nvSpPr>
        <p:spPr>
          <a:xfrm>
            <a:off x="735106" y="555812"/>
            <a:ext cx="5271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Food &amp; Feelings Log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8238CE0-E75C-4AA1-9F6E-90D5CF702D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383364"/>
              </p:ext>
            </p:extLst>
          </p:nvPr>
        </p:nvGraphicFramePr>
        <p:xfrm>
          <a:off x="735106" y="1664676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D873AC61-CFF0-4271-BCF6-E87D05F5A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827917"/>
              </p:ext>
            </p:extLst>
          </p:nvPr>
        </p:nvGraphicFramePr>
        <p:xfrm>
          <a:off x="735106" y="3587261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4B0EFE8-DB32-45A1-8BFF-9F7C41DB4E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272897"/>
              </p:ext>
            </p:extLst>
          </p:nvPr>
        </p:nvGraphicFramePr>
        <p:xfrm>
          <a:off x="735106" y="5509846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DA0EB09-35A1-4EA4-9641-55E2A0F420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032103"/>
              </p:ext>
            </p:extLst>
          </p:nvPr>
        </p:nvGraphicFramePr>
        <p:xfrm>
          <a:off x="735106" y="7432431"/>
          <a:ext cx="5468469" cy="157778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822823">
                  <a:extLst>
                    <a:ext uri="{9D8B030D-6E8A-4147-A177-3AD203B41FA5}">
                      <a16:colId xmlns:a16="http://schemas.microsoft.com/office/drawing/2014/main" val="3647801114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653321800"/>
                    </a:ext>
                  </a:extLst>
                </a:gridCol>
                <a:gridCol w="1822823">
                  <a:extLst>
                    <a:ext uri="{9D8B030D-6E8A-4147-A177-3AD203B41FA5}">
                      <a16:colId xmlns:a16="http://schemas.microsoft.com/office/drawing/2014/main" val="3214592276"/>
                    </a:ext>
                  </a:extLst>
                </a:gridCol>
              </a:tblGrid>
              <a:tr h="40654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Food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Hunger 1-10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How Do You Feel?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89575"/>
                  </a:ext>
                </a:extLst>
              </a:tr>
              <a:tr h="11712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091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6588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AEB3C3-26EF-468D-B808-62A767FDCED5}"/>
              </a:ext>
            </a:extLst>
          </p:cNvPr>
          <p:cNvSpPr txBox="1"/>
          <p:nvPr/>
        </p:nvSpPr>
        <p:spPr>
          <a:xfrm>
            <a:off x="1359568" y="204537"/>
            <a:ext cx="4235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Hunger Scale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4A7C39CA-E525-4C56-B480-5FA1AA193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199708"/>
              </p:ext>
            </p:extLst>
          </p:nvPr>
        </p:nvGraphicFramePr>
        <p:xfrm>
          <a:off x="601578" y="1193799"/>
          <a:ext cx="5690937" cy="7348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7222">
                  <a:extLst>
                    <a:ext uri="{9D8B030D-6E8A-4147-A177-3AD203B41FA5}">
                      <a16:colId xmlns:a16="http://schemas.microsoft.com/office/drawing/2014/main" val="283215733"/>
                    </a:ext>
                  </a:extLst>
                </a:gridCol>
                <a:gridCol w="4463715">
                  <a:extLst>
                    <a:ext uri="{9D8B030D-6E8A-4147-A177-3AD203B41FA5}">
                      <a16:colId xmlns:a16="http://schemas.microsoft.com/office/drawing/2014/main" val="410748483"/>
                    </a:ext>
                  </a:extLst>
                </a:gridCol>
              </a:tblGrid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5680614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153032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0584532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6055742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537640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4392031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484897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3903605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5533098"/>
                  </a:ext>
                </a:extLst>
              </a:tr>
              <a:tr h="7348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56608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C2EF275-07D5-4C7F-AD08-8DE0EF4CE9CB}"/>
              </a:ext>
            </a:extLst>
          </p:cNvPr>
          <p:cNvSpPr txBox="1"/>
          <p:nvPr/>
        </p:nvSpPr>
        <p:spPr>
          <a:xfrm>
            <a:off x="986590" y="1047443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66A672-4074-4644-A167-D12C9154760D}"/>
              </a:ext>
            </a:extLst>
          </p:cNvPr>
          <p:cNvSpPr txBox="1"/>
          <p:nvPr/>
        </p:nvSpPr>
        <p:spPr>
          <a:xfrm>
            <a:off x="986590" y="1852039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BD8AA9-8A4D-468A-97A8-139420D85044}"/>
              </a:ext>
            </a:extLst>
          </p:cNvPr>
          <p:cNvSpPr txBox="1"/>
          <p:nvPr/>
        </p:nvSpPr>
        <p:spPr>
          <a:xfrm>
            <a:off x="986590" y="2510279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361D26-CA63-4983-AC20-8B0B87D85D04}"/>
              </a:ext>
            </a:extLst>
          </p:cNvPr>
          <p:cNvSpPr txBox="1"/>
          <p:nvPr/>
        </p:nvSpPr>
        <p:spPr>
          <a:xfrm>
            <a:off x="986590" y="3302415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AACC32-E9AC-467E-939D-08293E2CB30F}"/>
              </a:ext>
            </a:extLst>
          </p:cNvPr>
          <p:cNvSpPr txBox="1"/>
          <p:nvPr/>
        </p:nvSpPr>
        <p:spPr>
          <a:xfrm>
            <a:off x="986590" y="3973115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BDB5E1-E099-413C-96DA-CC222509AD35}"/>
              </a:ext>
            </a:extLst>
          </p:cNvPr>
          <p:cNvSpPr txBox="1"/>
          <p:nvPr/>
        </p:nvSpPr>
        <p:spPr>
          <a:xfrm>
            <a:off x="986590" y="4699403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7BE7E1-B947-4A6E-A3B0-1F2F992FD6A6}"/>
              </a:ext>
            </a:extLst>
          </p:cNvPr>
          <p:cNvSpPr txBox="1"/>
          <p:nvPr/>
        </p:nvSpPr>
        <p:spPr>
          <a:xfrm>
            <a:off x="986590" y="5503999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3A7A8D-DF0C-4D6E-9353-20D32A4D45BD}"/>
              </a:ext>
            </a:extLst>
          </p:cNvPr>
          <p:cNvSpPr txBox="1"/>
          <p:nvPr/>
        </p:nvSpPr>
        <p:spPr>
          <a:xfrm>
            <a:off x="986590" y="6218613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7BCE37-6255-4AFA-9573-DB5E87CA94D3}"/>
              </a:ext>
            </a:extLst>
          </p:cNvPr>
          <p:cNvSpPr txBox="1"/>
          <p:nvPr/>
        </p:nvSpPr>
        <p:spPr>
          <a:xfrm>
            <a:off x="986589" y="6918851"/>
            <a:ext cx="5173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B852-0652-4359-BB9A-C1250F710694}"/>
              </a:ext>
            </a:extLst>
          </p:cNvPr>
          <p:cNvSpPr txBox="1"/>
          <p:nvPr/>
        </p:nvSpPr>
        <p:spPr>
          <a:xfrm>
            <a:off x="721892" y="7698953"/>
            <a:ext cx="1046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C3C101-5FF0-455A-9CD2-154A38CD3643}"/>
              </a:ext>
            </a:extLst>
          </p:cNvPr>
          <p:cNvSpPr txBox="1"/>
          <p:nvPr/>
        </p:nvSpPr>
        <p:spPr>
          <a:xfrm>
            <a:off x="1407695" y="1397620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Painfully Hungry, Weak, Dizzy, Nauseated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8B27F40-DD76-4799-8E04-E7F91390AAAC}"/>
              </a:ext>
            </a:extLst>
          </p:cNvPr>
          <p:cNvSpPr txBox="1"/>
          <p:nvPr/>
        </p:nvSpPr>
        <p:spPr>
          <a:xfrm>
            <a:off x="1407695" y="2117129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Very Hungry, Moody, Stomach Growling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994798-D0D4-4A2E-A54F-B98F9D51CBB7}"/>
              </a:ext>
            </a:extLst>
          </p:cNvPr>
          <p:cNvSpPr txBox="1"/>
          <p:nvPr/>
        </p:nvSpPr>
        <p:spPr>
          <a:xfrm>
            <a:off x="1407695" y="2860456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Pretty Hungry, Light Stomach Rumbles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ABEAB8-02B7-46CA-95C2-8CE85E13F80D}"/>
              </a:ext>
            </a:extLst>
          </p:cNvPr>
          <p:cNvSpPr txBox="1"/>
          <p:nvPr/>
        </p:nvSpPr>
        <p:spPr>
          <a:xfrm>
            <a:off x="1407695" y="3585149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Slightly Hungry, Interest in Food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3702C0-E14F-4BC1-9412-C5B82457F67B}"/>
              </a:ext>
            </a:extLst>
          </p:cNvPr>
          <p:cNvSpPr txBox="1"/>
          <p:nvPr/>
        </p:nvSpPr>
        <p:spPr>
          <a:xfrm>
            <a:off x="1407695" y="4316746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Hungry, Physically Full, Satisfied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0CAF34-8CC2-4482-B4AA-FCD1482C0161}"/>
              </a:ext>
            </a:extLst>
          </p:cNvPr>
          <p:cNvSpPr txBox="1"/>
          <p:nvPr/>
        </p:nvSpPr>
        <p:spPr>
          <a:xfrm>
            <a:off x="1407695" y="5040828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Not Hungry, Comfortable Satiation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F349A4E-949C-4588-B310-9B822DAA75E3}"/>
              </a:ext>
            </a:extLst>
          </p:cNvPr>
          <p:cNvSpPr txBox="1"/>
          <p:nvPr/>
        </p:nvSpPr>
        <p:spPr>
          <a:xfrm>
            <a:off x="1407695" y="5787037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Uncomfortable Fullness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71943F-2625-4CC8-B940-AAC69758DB70}"/>
              </a:ext>
            </a:extLst>
          </p:cNvPr>
          <p:cNvSpPr txBox="1"/>
          <p:nvPr/>
        </p:nvSpPr>
        <p:spPr>
          <a:xfrm>
            <a:off x="1407695" y="6495612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Too Full, Stuffed, Uncomfortable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06B6072-F110-432D-BEE8-927B317F950B}"/>
              </a:ext>
            </a:extLst>
          </p:cNvPr>
          <p:cNvSpPr txBox="1"/>
          <p:nvPr/>
        </p:nvSpPr>
        <p:spPr>
          <a:xfrm>
            <a:off x="1407696" y="7243023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Very Full, Painful Bloating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5E444D-A37B-4B27-866F-735F835DA5EB}"/>
              </a:ext>
            </a:extLst>
          </p:cNvPr>
          <p:cNvSpPr txBox="1"/>
          <p:nvPr/>
        </p:nvSpPr>
        <p:spPr>
          <a:xfrm>
            <a:off x="1407695" y="7974620"/>
            <a:ext cx="526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Extremely Full, Feeling Sick or Nauseated</a:t>
            </a:r>
          </a:p>
        </p:txBody>
      </p:sp>
    </p:spTree>
    <p:extLst>
      <p:ext uri="{BB962C8B-B14F-4D97-AF65-F5344CB8AC3E}">
        <p14:creationId xmlns:p14="http://schemas.microsoft.com/office/powerpoint/2010/main" val="21473509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accent3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206188" y="2339128"/>
            <a:ext cx="64456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</a:t>
            </a:r>
            <a:b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</a:br>
            <a:b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</a:br>
            <a:r>
              <a:rPr lang="en-US" sz="54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Belongs to: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CEE29FE-BC6E-4F32-9EFF-C4476E962D50}"/>
              </a:ext>
            </a:extLst>
          </p:cNvPr>
          <p:cNvCxnSpPr/>
          <p:nvPr/>
        </p:nvCxnSpPr>
        <p:spPr>
          <a:xfrm>
            <a:off x="206188" y="6268453"/>
            <a:ext cx="644562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Blank Workbook Page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274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History with Dieting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old were you when you went on your first diet?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prompted you to begin dieting?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many diets have you been on?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063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Forbidden Foods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foods have you been restricting?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foods do you feel you have no control over?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foods do you never keep in the house?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7196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Body Image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love about your body?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a positive thing your body does for you?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Show gratitude for your body.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640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Blank Workbook Page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5947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Inspiration and Aha Moments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or who inspired you to start eating intuitively?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Did you have a big aha moment before giving up dieting for good?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do you feel about never dieting again?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502881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7755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Challenges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has been your biggest challenge so far?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there foods you are still struggling with?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Which intuitive eating principle is the hardest for you?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0587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Success and Progress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intuitive eating progress so far. 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ADFAD45-C0DA-4801-8A34-BB78C8B5246D}"/>
              </a:ext>
            </a:extLst>
          </p:cNvPr>
          <p:cNvSpPr/>
          <p:nvPr/>
        </p:nvSpPr>
        <p:spPr>
          <a:xfrm>
            <a:off x="394447" y="1961147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874169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of your intuitive eating successes.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328612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3.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has your body image changed?</a:t>
            </a:r>
            <a:endParaRPr lang="en-US" sz="2000" dirty="0">
              <a:solidFill>
                <a:schemeClr val="accent1">
                  <a:lumMod val="7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431D0BA-A948-469C-9E48-800E535ACB8A}"/>
              </a:ext>
            </a:extLst>
          </p:cNvPr>
          <p:cNvSpPr/>
          <p:nvPr/>
        </p:nvSpPr>
        <p:spPr>
          <a:xfrm>
            <a:off x="359650" y="4447970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1FF9AB6-A6C7-4AB0-943D-7C45799FCB3B}"/>
              </a:ext>
            </a:extLst>
          </p:cNvPr>
          <p:cNvSpPr/>
          <p:nvPr/>
        </p:nvSpPr>
        <p:spPr>
          <a:xfrm>
            <a:off x="359650" y="6894095"/>
            <a:ext cx="6138700" cy="1660358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877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587769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427533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5"/>
            <a:ext cx="2668065" cy="3367592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324572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6568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213117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3277</TotalTime>
  <Words>456</Words>
  <Application>Microsoft Office PowerPoint</Application>
  <PresentationFormat>Letter Paper (8.5x11 in)</PresentationFormat>
  <Paragraphs>124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Aharoni</vt:lpstr>
      <vt:lpstr>Arial</vt:lpstr>
      <vt:lpstr>Bauhaus 93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55</cp:revision>
  <dcterms:created xsi:type="dcterms:W3CDTF">2018-03-09T17:04:52Z</dcterms:created>
  <dcterms:modified xsi:type="dcterms:W3CDTF">2019-10-29T19:58:56Z</dcterms:modified>
</cp:coreProperties>
</file>