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91" r:id="rId3"/>
    <p:sldId id="346" r:id="rId4"/>
    <p:sldId id="347" r:id="rId5"/>
    <p:sldId id="348" r:id="rId6"/>
    <p:sldId id="292" r:id="rId7"/>
    <p:sldId id="324" r:id="rId8"/>
    <p:sldId id="334" r:id="rId9"/>
    <p:sldId id="337" r:id="rId10"/>
    <p:sldId id="451" r:id="rId11"/>
    <p:sldId id="452" r:id="rId12"/>
    <p:sldId id="453" r:id="rId13"/>
    <p:sldId id="454" r:id="rId14"/>
    <p:sldId id="455" r:id="rId15"/>
    <p:sldId id="456" r:id="rId16"/>
    <p:sldId id="457" r:id="rId17"/>
    <p:sldId id="458" r:id="rId18"/>
    <p:sldId id="459" r:id="rId19"/>
    <p:sldId id="460" r:id="rId20"/>
    <p:sldId id="461" r:id="rId21"/>
    <p:sldId id="462" r:id="rId22"/>
    <p:sldId id="463" r:id="rId23"/>
    <p:sldId id="464" r:id="rId24"/>
    <p:sldId id="465" r:id="rId25"/>
    <p:sldId id="466" r:id="rId26"/>
    <p:sldId id="467" r:id="rId27"/>
    <p:sldId id="468" r:id="rId28"/>
    <p:sldId id="469" r:id="rId29"/>
    <p:sldId id="470" r:id="rId30"/>
    <p:sldId id="471" r:id="rId31"/>
    <p:sldId id="472" r:id="rId32"/>
    <p:sldId id="473" r:id="rId33"/>
    <p:sldId id="474" r:id="rId34"/>
    <p:sldId id="475" r:id="rId35"/>
    <p:sldId id="476" r:id="rId36"/>
    <p:sldId id="477" r:id="rId37"/>
    <p:sldId id="478" r:id="rId38"/>
    <p:sldId id="479" r:id="rId39"/>
    <p:sldId id="480" r:id="rId40"/>
    <p:sldId id="481" r:id="rId41"/>
    <p:sldId id="482" r:id="rId42"/>
    <p:sldId id="483" r:id="rId43"/>
    <p:sldId id="484" r:id="rId44"/>
    <p:sldId id="485" r:id="rId45"/>
    <p:sldId id="486" r:id="rId46"/>
    <p:sldId id="487" r:id="rId47"/>
    <p:sldId id="488" r:id="rId48"/>
    <p:sldId id="489" r:id="rId49"/>
    <p:sldId id="490" r:id="rId50"/>
    <p:sldId id="491" r:id="rId51"/>
    <p:sldId id="492" r:id="rId52"/>
    <p:sldId id="493" r:id="rId53"/>
    <p:sldId id="494" r:id="rId54"/>
    <p:sldId id="495" r:id="rId55"/>
    <p:sldId id="496" r:id="rId56"/>
    <p:sldId id="497" r:id="rId57"/>
    <p:sldId id="498" r:id="rId58"/>
    <p:sldId id="499" r:id="rId59"/>
    <p:sldId id="500" r:id="rId60"/>
    <p:sldId id="501" r:id="rId61"/>
  </p:sldIdLst>
  <p:sldSz cx="6858000" cy="9144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5E5E"/>
    <a:srgbClr val="409CA6"/>
    <a:srgbClr val="FF7F50"/>
    <a:srgbClr val="DA6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572C784-746F-477B-AC19-85B1215FE00D}" v="416" dt="2020-06-19T14:09:26.30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002" autoAdjust="0"/>
    <p:restoredTop sz="94660"/>
  </p:normalViewPr>
  <p:slideViewPr>
    <p:cSldViewPr snapToGrid="0">
      <p:cViewPr>
        <p:scale>
          <a:sx n="60" d="100"/>
          <a:sy n="60" d="100"/>
        </p:scale>
        <p:origin x="1872" y="1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8" d="100"/>
        <a:sy n="48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microsoft.com/office/2015/10/relationships/revisionInfo" Target="revisionInfo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7/7/2020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58125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7/7/2020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1731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7/7/2020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91264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7/7/2020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834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7/7/2020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5042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7/7/2020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30471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7/7/2020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08596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7/7/2020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9600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7/7/2020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4231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7/7/2020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6877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7/7/2020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2734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438245-328D-4428-A49B-F384AF2768F3}" type="datetimeFigureOut">
              <a:rPr lang="en-US" smtClean="0"/>
              <a:t>7/7/2020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1759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76291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6F8DD7-0CFA-4516-9F39-940AAB61D972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B6BF07-04B6-480A-9AC8-B8006B42192C}"/>
              </a:ext>
            </a:extLst>
          </p:cNvPr>
          <p:cNvSpPr txBox="1"/>
          <p:nvPr/>
        </p:nvSpPr>
        <p:spPr>
          <a:xfrm>
            <a:off x="1076825" y="653422"/>
            <a:ext cx="47043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Write Your Journal Prompt Here</a:t>
            </a:r>
          </a:p>
        </p:txBody>
      </p:sp>
    </p:spTree>
    <p:extLst>
      <p:ext uri="{BB962C8B-B14F-4D97-AF65-F5344CB8AC3E}">
        <p14:creationId xmlns:p14="http://schemas.microsoft.com/office/powerpoint/2010/main" val="27659416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6F8DD7-0CFA-4516-9F39-940AAB61D972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B6BF07-04B6-480A-9AC8-B8006B42192C}"/>
              </a:ext>
            </a:extLst>
          </p:cNvPr>
          <p:cNvSpPr txBox="1"/>
          <p:nvPr/>
        </p:nvSpPr>
        <p:spPr>
          <a:xfrm>
            <a:off x="1076825" y="653422"/>
            <a:ext cx="47043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Why do you want to journal for self-care?</a:t>
            </a:r>
          </a:p>
        </p:txBody>
      </p:sp>
    </p:spTree>
    <p:extLst>
      <p:ext uri="{BB962C8B-B14F-4D97-AF65-F5344CB8AC3E}">
        <p14:creationId xmlns:p14="http://schemas.microsoft.com/office/powerpoint/2010/main" val="36092445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6F8DD7-0CFA-4516-9F39-940AAB61D972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B6BF07-04B6-480A-9AC8-B8006B42192C}"/>
              </a:ext>
            </a:extLst>
          </p:cNvPr>
          <p:cNvSpPr txBox="1"/>
          <p:nvPr/>
        </p:nvSpPr>
        <p:spPr>
          <a:xfrm>
            <a:off x="1076825" y="653422"/>
            <a:ext cx="47043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Describe your self-care journey so far.</a:t>
            </a:r>
          </a:p>
        </p:txBody>
      </p:sp>
    </p:spTree>
    <p:extLst>
      <p:ext uri="{BB962C8B-B14F-4D97-AF65-F5344CB8AC3E}">
        <p14:creationId xmlns:p14="http://schemas.microsoft.com/office/powerpoint/2010/main" val="11818190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6F8DD7-0CFA-4516-9F39-940AAB61D972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B6BF07-04B6-480A-9AC8-B8006B42192C}"/>
              </a:ext>
            </a:extLst>
          </p:cNvPr>
          <p:cNvSpPr txBox="1"/>
          <p:nvPr/>
        </p:nvSpPr>
        <p:spPr>
          <a:xfrm>
            <a:off x="1076825" y="653422"/>
            <a:ext cx="47043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are you looking to improve?</a:t>
            </a:r>
          </a:p>
        </p:txBody>
      </p:sp>
    </p:spTree>
    <p:extLst>
      <p:ext uri="{BB962C8B-B14F-4D97-AF65-F5344CB8AC3E}">
        <p14:creationId xmlns:p14="http://schemas.microsoft.com/office/powerpoint/2010/main" val="18440546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6F8DD7-0CFA-4516-9F39-940AAB61D972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B6BF07-04B6-480A-9AC8-B8006B42192C}"/>
              </a:ext>
            </a:extLst>
          </p:cNvPr>
          <p:cNvSpPr txBox="1"/>
          <p:nvPr/>
        </p:nvSpPr>
        <p:spPr>
          <a:xfrm>
            <a:off x="1076825" y="653422"/>
            <a:ext cx="47043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In what areas of your life are you struggling the most?</a:t>
            </a:r>
          </a:p>
        </p:txBody>
      </p:sp>
    </p:spTree>
    <p:extLst>
      <p:ext uri="{BB962C8B-B14F-4D97-AF65-F5344CB8AC3E}">
        <p14:creationId xmlns:p14="http://schemas.microsoft.com/office/powerpoint/2010/main" val="8198627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6F8DD7-0CFA-4516-9F39-940AAB61D972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B6BF07-04B6-480A-9AC8-B8006B42192C}"/>
              </a:ext>
            </a:extLst>
          </p:cNvPr>
          <p:cNvSpPr txBox="1"/>
          <p:nvPr/>
        </p:nvSpPr>
        <p:spPr>
          <a:xfrm>
            <a:off x="1076825" y="653422"/>
            <a:ext cx="47043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are your thoughts on self-care?</a:t>
            </a:r>
          </a:p>
        </p:txBody>
      </p:sp>
    </p:spTree>
    <p:extLst>
      <p:ext uri="{BB962C8B-B14F-4D97-AF65-F5344CB8AC3E}">
        <p14:creationId xmlns:p14="http://schemas.microsoft.com/office/powerpoint/2010/main" val="8122034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6F8DD7-0CFA-4516-9F39-940AAB61D972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B6BF07-04B6-480A-9AC8-B8006B42192C}"/>
              </a:ext>
            </a:extLst>
          </p:cNvPr>
          <p:cNvSpPr txBox="1"/>
          <p:nvPr/>
        </p:nvSpPr>
        <p:spPr>
          <a:xfrm>
            <a:off x="1076825" y="653422"/>
            <a:ext cx="47043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is motivating you to try more self-care?</a:t>
            </a:r>
          </a:p>
        </p:txBody>
      </p:sp>
    </p:spTree>
    <p:extLst>
      <p:ext uri="{BB962C8B-B14F-4D97-AF65-F5344CB8AC3E}">
        <p14:creationId xmlns:p14="http://schemas.microsoft.com/office/powerpoint/2010/main" val="27997696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6F8DD7-0CFA-4516-9F39-940AAB61D972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B6BF07-04B6-480A-9AC8-B8006B42192C}"/>
              </a:ext>
            </a:extLst>
          </p:cNvPr>
          <p:cNvSpPr txBox="1"/>
          <p:nvPr/>
        </p:nvSpPr>
        <p:spPr>
          <a:xfrm>
            <a:off x="1076825" y="653422"/>
            <a:ext cx="47043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Describe your history with </a:t>
            </a:r>
            <a:r>
              <a:rPr lang="en-US" sz="2400" dirty="0" err="1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jouraling</a:t>
            </a:r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2963785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6F8DD7-0CFA-4516-9F39-940AAB61D972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B6BF07-04B6-480A-9AC8-B8006B42192C}"/>
              </a:ext>
            </a:extLst>
          </p:cNvPr>
          <p:cNvSpPr txBox="1"/>
          <p:nvPr/>
        </p:nvSpPr>
        <p:spPr>
          <a:xfrm>
            <a:off x="1076825" y="653422"/>
            <a:ext cx="47043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are your thoughts on journaling?</a:t>
            </a:r>
          </a:p>
        </p:txBody>
      </p:sp>
    </p:spTree>
    <p:extLst>
      <p:ext uri="{BB962C8B-B14F-4D97-AF65-F5344CB8AC3E}">
        <p14:creationId xmlns:p14="http://schemas.microsoft.com/office/powerpoint/2010/main" val="123431409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6F8DD7-0CFA-4516-9F39-940AAB61D972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B6BF07-04B6-480A-9AC8-B8006B42192C}"/>
              </a:ext>
            </a:extLst>
          </p:cNvPr>
          <p:cNvSpPr txBox="1"/>
          <p:nvPr/>
        </p:nvSpPr>
        <p:spPr>
          <a:xfrm>
            <a:off x="1076825" y="653422"/>
            <a:ext cx="47043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do you hope to get from journaling?</a:t>
            </a:r>
          </a:p>
        </p:txBody>
      </p:sp>
    </p:spTree>
    <p:extLst>
      <p:ext uri="{BB962C8B-B14F-4D97-AF65-F5344CB8AC3E}">
        <p14:creationId xmlns:p14="http://schemas.microsoft.com/office/powerpoint/2010/main" val="7925775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17213053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6F8DD7-0CFA-4516-9F39-940AAB61D972}"/>
              </a:ext>
            </a:extLst>
          </p:cNvPr>
          <p:cNvSpPr/>
          <p:nvPr/>
        </p:nvSpPr>
        <p:spPr>
          <a:xfrm>
            <a:off x="680083" y="514350"/>
            <a:ext cx="5497830" cy="1275348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B6BF07-04B6-480A-9AC8-B8006B42192C}"/>
              </a:ext>
            </a:extLst>
          </p:cNvPr>
          <p:cNvSpPr txBox="1"/>
          <p:nvPr/>
        </p:nvSpPr>
        <p:spPr>
          <a:xfrm>
            <a:off x="1076824" y="589369"/>
            <a:ext cx="470434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In the past, how did you lose your motivation to keep journaling?</a:t>
            </a:r>
          </a:p>
        </p:txBody>
      </p:sp>
    </p:spTree>
    <p:extLst>
      <p:ext uri="{BB962C8B-B14F-4D97-AF65-F5344CB8AC3E}">
        <p14:creationId xmlns:p14="http://schemas.microsoft.com/office/powerpoint/2010/main" val="275067225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6F8DD7-0CFA-4516-9F39-940AAB61D972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B6BF07-04B6-480A-9AC8-B8006B42192C}"/>
              </a:ext>
            </a:extLst>
          </p:cNvPr>
          <p:cNvSpPr txBox="1"/>
          <p:nvPr/>
        </p:nvSpPr>
        <p:spPr>
          <a:xfrm>
            <a:off x="1076825" y="653422"/>
            <a:ext cx="47043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Have you tried daily journaling?</a:t>
            </a:r>
          </a:p>
        </p:txBody>
      </p:sp>
    </p:spTree>
    <p:extLst>
      <p:ext uri="{BB962C8B-B14F-4D97-AF65-F5344CB8AC3E}">
        <p14:creationId xmlns:p14="http://schemas.microsoft.com/office/powerpoint/2010/main" val="294721561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6F8DD7-0CFA-4516-9F39-940AAB61D972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B6BF07-04B6-480A-9AC8-B8006B42192C}"/>
              </a:ext>
            </a:extLst>
          </p:cNvPr>
          <p:cNvSpPr txBox="1"/>
          <p:nvPr/>
        </p:nvSpPr>
        <p:spPr>
          <a:xfrm>
            <a:off x="1076825" y="653422"/>
            <a:ext cx="47043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Do you like stream of consciousness journaling?</a:t>
            </a:r>
          </a:p>
        </p:txBody>
      </p:sp>
    </p:spTree>
    <p:extLst>
      <p:ext uri="{BB962C8B-B14F-4D97-AF65-F5344CB8AC3E}">
        <p14:creationId xmlns:p14="http://schemas.microsoft.com/office/powerpoint/2010/main" val="202274462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6F8DD7-0CFA-4516-9F39-940AAB61D972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B6BF07-04B6-480A-9AC8-B8006B42192C}"/>
              </a:ext>
            </a:extLst>
          </p:cNvPr>
          <p:cNvSpPr txBox="1"/>
          <p:nvPr/>
        </p:nvSpPr>
        <p:spPr>
          <a:xfrm>
            <a:off x="1076825" y="653422"/>
            <a:ext cx="47043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Try writing 10 things you are grateful for.</a:t>
            </a:r>
          </a:p>
        </p:txBody>
      </p:sp>
    </p:spTree>
    <p:extLst>
      <p:ext uri="{BB962C8B-B14F-4D97-AF65-F5344CB8AC3E}">
        <p14:creationId xmlns:p14="http://schemas.microsoft.com/office/powerpoint/2010/main" val="250058174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6F8DD7-0CFA-4516-9F39-940AAB61D972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B6BF07-04B6-480A-9AC8-B8006B42192C}"/>
              </a:ext>
            </a:extLst>
          </p:cNvPr>
          <p:cNvSpPr txBox="1"/>
          <p:nvPr/>
        </p:nvSpPr>
        <p:spPr>
          <a:xfrm>
            <a:off x="1076825" y="838088"/>
            <a:ext cx="47043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Set some goals in your journal.</a:t>
            </a:r>
          </a:p>
        </p:txBody>
      </p:sp>
    </p:spTree>
    <p:extLst>
      <p:ext uri="{BB962C8B-B14F-4D97-AF65-F5344CB8AC3E}">
        <p14:creationId xmlns:p14="http://schemas.microsoft.com/office/powerpoint/2010/main" val="119763483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6F8DD7-0CFA-4516-9F39-940AAB61D972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B6BF07-04B6-480A-9AC8-B8006B42192C}"/>
              </a:ext>
            </a:extLst>
          </p:cNvPr>
          <p:cNvSpPr txBox="1"/>
          <p:nvPr/>
        </p:nvSpPr>
        <p:spPr>
          <a:xfrm>
            <a:off x="1076825" y="653422"/>
            <a:ext cx="47043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is your experience with morning pages?</a:t>
            </a:r>
          </a:p>
        </p:txBody>
      </p:sp>
    </p:spTree>
    <p:extLst>
      <p:ext uri="{BB962C8B-B14F-4D97-AF65-F5344CB8AC3E}">
        <p14:creationId xmlns:p14="http://schemas.microsoft.com/office/powerpoint/2010/main" val="298164807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6F8DD7-0CFA-4516-9F39-940AAB61D972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B6BF07-04B6-480A-9AC8-B8006B42192C}"/>
              </a:ext>
            </a:extLst>
          </p:cNvPr>
          <p:cNvSpPr txBox="1"/>
          <p:nvPr/>
        </p:nvSpPr>
        <p:spPr>
          <a:xfrm>
            <a:off x="1076825" y="506266"/>
            <a:ext cx="470434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How do you want to fit journaling in with your daily routine?</a:t>
            </a:r>
          </a:p>
        </p:txBody>
      </p:sp>
    </p:spTree>
    <p:extLst>
      <p:ext uri="{BB962C8B-B14F-4D97-AF65-F5344CB8AC3E}">
        <p14:creationId xmlns:p14="http://schemas.microsoft.com/office/powerpoint/2010/main" val="334479785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6F8DD7-0CFA-4516-9F39-940AAB61D972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B6BF07-04B6-480A-9AC8-B8006B42192C}"/>
              </a:ext>
            </a:extLst>
          </p:cNvPr>
          <p:cNvSpPr txBox="1"/>
          <p:nvPr/>
        </p:nvSpPr>
        <p:spPr>
          <a:xfrm>
            <a:off x="1076825" y="653422"/>
            <a:ext cx="47043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Write in your journal in the morning – Did you enjoy it?</a:t>
            </a:r>
          </a:p>
        </p:txBody>
      </p:sp>
    </p:spTree>
    <p:extLst>
      <p:ext uri="{BB962C8B-B14F-4D97-AF65-F5344CB8AC3E}">
        <p14:creationId xmlns:p14="http://schemas.microsoft.com/office/powerpoint/2010/main" val="12906100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6F8DD7-0CFA-4516-9F39-940AAB61D972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B6BF07-04B6-480A-9AC8-B8006B42192C}"/>
              </a:ext>
            </a:extLst>
          </p:cNvPr>
          <p:cNvSpPr txBox="1"/>
          <p:nvPr/>
        </p:nvSpPr>
        <p:spPr>
          <a:xfrm>
            <a:off x="1076825" y="653422"/>
            <a:ext cx="47043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Write in your journal in the evening – Did you enjoy it?</a:t>
            </a:r>
          </a:p>
        </p:txBody>
      </p:sp>
    </p:spTree>
    <p:extLst>
      <p:ext uri="{BB962C8B-B14F-4D97-AF65-F5344CB8AC3E}">
        <p14:creationId xmlns:p14="http://schemas.microsoft.com/office/powerpoint/2010/main" val="388496415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6F8DD7-0CFA-4516-9F39-940AAB61D972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B6BF07-04B6-480A-9AC8-B8006B42192C}"/>
              </a:ext>
            </a:extLst>
          </p:cNvPr>
          <p:cNvSpPr txBox="1"/>
          <p:nvPr/>
        </p:nvSpPr>
        <p:spPr>
          <a:xfrm>
            <a:off x="1076825" y="653422"/>
            <a:ext cx="47043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Why do you want to take better care of yourself?</a:t>
            </a:r>
          </a:p>
        </p:txBody>
      </p:sp>
    </p:spTree>
    <p:extLst>
      <p:ext uri="{BB962C8B-B14F-4D97-AF65-F5344CB8AC3E}">
        <p14:creationId xmlns:p14="http://schemas.microsoft.com/office/powerpoint/2010/main" val="2515564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284001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760936" y="4472156"/>
            <a:ext cx="2668065" cy="2374078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3734081" y="4479551"/>
          <a:ext cx="2362984" cy="243429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760936" y="7400925"/>
            <a:ext cx="5336129" cy="1286884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90D49B6-8A8A-4846-AD5E-0E5285DA9B9C}"/>
              </a:ext>
            </a:extLst>
          </p:cNvPr>
          <p:cNvSpPr/>
          <p:nvPr/>
        </p:nvSpPr>
        <p:spPr>
          <a:xfrm>
            <a:off x="760937" y="4472155"/>
            <a:ext cx="2835191" cy="244169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588" dirty="0"/>
          </a:p>
        </p:txBody>
      </p:sp>
    </p:spTree>
    <p:extLst>
      <p:ext uri="{BB962C8B-B14F-4D97-AF65-F5344CB8AC3E}">
        <p14:creationId xmlns:p14="http://schemas.microsoft.com/office/powerpoint/2010/main" val="258776937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6F8DD7-0CFA-4516-9F39-940AAB61D972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B6BF07-04B6-480A-9AC8-B8006B42192C}"/>
              </a:ext>
            </a:extLst>
          </p:cNvPr>
          <p:cNvSpPr txBox="1"/>
          <p:nvPr/>
        </p:nvSpPr>
        <p:spPr>
          <a:xfrm>
            <a:off x="1076825" y="653422"/>
            <a:ext cx="47043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How has your nutrition been lately?</a:t>
            </a:r>
          </a:p>
        </p:txBody>
      </p:sp>
    </p:spTree>
    <p:extLst>
      <p:ext uri="{BB962C8B-B14F-4D97-AF65-F5344CB8AC3E}">
        <p14:creationId xmlns:p14="http://schemas.microsoft.com/office/powerpoint/2010/main" val="99084129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6F8DD7-0CFA-4516-9F39-940AAB61D972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B6BF07-04B6-480A-9AC8-B8006B42192C}"/>
              </a:ext>
            </a:extLst>
          </p:cNvPr>
          <p:cNvSpPr txBox="1"/>
          <p:nvPr/>
        </p:nvSpPr>
        <p:spPr>
          <a:xfrm>
            <a:off x="1076825" y="653422"/>
            <a:ext cx="47043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are some ways you can improve your nutrition?</a:t>
            </a:r>
          </a:p>
        </p:txBody>
      </p:sp>
    </p:spTree>
    <p:extLst>
      <p:ext uri="{BB962C8B-B14F-4D97-AF65-F5344CB8AC3E}">
        <p14:creationId xmlns:p14="http://schemas.microsoft.com/office/powerpoint/2010/main" val="287510192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6F8DD7-0CFA-4516-9F39-940AAB61D972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B6BF07-04B6-480A-9AC8-B8006B42192C}"/>
              </a:ext>
            </a:extLst>
          </p:cNvPr>
          <p:cNvSpPr txBox="1"/>
          <p:nvPr/>
        </p:nvSpPr>
        <p:spPr>
          <a:xfrm>
            <a:off x="1076825" y="653422"/>
            <a:ext cx="47043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are your biggest setbacks with nutrition?</a:t>
            </a:r>
          </a:p>
        </p:txBody>
      </p:sp>
    </p:spTree>
    <p:extLst>
      <p:ext uri="{BB962C8B-B14F-4D97-AF65-F5344CB8AC3E}">
        <p14:creationId xmlns:p14="http://schemas.microsoft.com/office/powerpoint/2010/main" val="119938276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6F8DD7-0CFA-4516-9F39-940AAB61D972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B6BF07-04B6-480A-9AC8-B8006B42192C}"/>
              </a:ext>
            </a:extLst>
          </p:cNvPr>
          <p:cNvSpPr txBox="1"/>
          <p:nvPr/>
        </p:nvSpPr>
        <p:spPr>
          <a:xfrm>
            <a:off x="1076825" y="653422"/>
            <a:ext cx="47043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Describe your relationship with food.</a:t>
            </a:r>
          </a:p>
        </p:txBody>
      </p:sp>
    </p:spTree>
    <p:extLst>
      <p:ext uri="{BB962C8B-B14F-4D97-AF65-F5344CB8AC3E}">
        <p14:creationId xmlns:p14="http://schemas.microsoft.com/office/powerpoint/2010/main" val="29964418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6F8DD7-0CFA-4516-9F39-940AAB61D972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B6BF07-04B6-480A-9AC8-B8006B42192C}"/>
              </a:ext>
            </a:extLst>
          </p:cNvPr>
          <p:cNvSpPr txBox="1"/>
          <p:nvPr/>
        </p:nvSpPr>
        <p:spPr>
          <a:xfrm>
            <a:off x="1076825" y="653422"/>
            <a:ext cx="47043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is the first thing you do in the morning? </a:t>
            </a:r>
          </a:p>
        </p:txBody>
      </p:sp>
    </p:spTree>
    <p:extLst>
      <p:ext uri="{BB962C8B-B14F-4D97-AF65-F5344CB8AC3E}">
        <p14:creationId xmlns:p14="http://schemas.microsoft.com/office/powerpoint/2010/main" val="132801210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6F8DD7-0CFA-4516-9F39-940AAB61D972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B6BF07-04B6-480A-9AC8-B8006B42192C}"/>
              </a:ext>
            </a:extLst>
          </p:cNvPr>
          <p:cNvSpPr txBox="1"/>
          <p:nvPr/>
        </p:nvSpPr>
        <p:spPr>
          <a:xfrm>
            <a:off x="1076825" y="506266"/>
            <a:ext cx="470434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are some of the first thoughts that go through your mind?</a:t>
            </a:r>
          </a:p>
        </p:txBody>
      </p:sp>
    </p:spTree>
    <p:extLst>
      <p:ext uri="{BB962C8B-B14F-4D97-AF65-F5344CB8AC3E}">
        <p14:creationId xmlns:p14="http://schemas.microsoft.com/office/powerpoint/2010/main" val="61704415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6F8DD7-0CFA-4516-9F39-940AAB61D972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B6BF07-04B6-480A-9AC8-B8006B42192C}"/>
              </a:ext>
            </a:extLst>
          </p:cNvPr>
          <p:cNvSpPr txBox="1"/>
          <p:nvPr/>
        </p:nvSpPr>
        <p:spPr>
          <a:xfrm>
            <a:off x="1076825" y="653422"/>
            <a:ext cx="47043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is the best dream you had recently?</a:t>
            </a:r>
          </a:p>
        </p:txBody>
      </p:sp>
    </p:spTree>
    <p:extLst>
      <p:ext uri="{BB962C8B-B14F-4D97-AF65-F5344CB8AC3E}">
        <p14:creationId xmlns:p14="http://schemas.microsoft.com/office/powerpoint/2010/main" val="71857112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6F8DD7-0CFA-4516-9F39-940AAB61D972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B6BF07-04B6-480A-9AC8-B8006B42192C}"/>
              </a:ext>
            </a:extLst>
          </p:cNvPr>
          <p:cNvSpPr txBox="1"/>
          <p:nvPr/>
        </p:nvSpPr>
        <p:spPr>
          <a:xfrm>
            <a:off x="1076825" y="653422"/>
            <a:ext cx="47043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Describe your favorite dream you ever had.</a:t>
            </a:r>
          </a:p>
        </p:txBody>
      </p:sp>
    </p:spTree>
    <p:extLst>
      <p:ext uri="{BB962C8B-B14F-4D97-AF65-F5344CB8AC3E}">
        <p14:creationId xmlns:p14="http://schemas.microsoft.com/office/powerpoint/2010/main" val="308306166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6F8DD7-0CFA-4516-9F39-940AAB61D972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B6BF07-04B6-480A-9AC8-B8006B42192C}"/>
              </a:ext>
            </a:extLst>
          </p:cNvPr>
          <p:cNvSpPr txBox="1"/>
          <p:nvPr/>
        </p:nvSpPr>
        <p:spPr>
          <a:xfrm>
            <a:off x="1076825" y="506266"/>
            <a:ext cx="470434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is the worst dream/nightmare you had recently?</a:t>
            </a:r>
          </a:p>
        </p:txBody>
      </p:sp>
    </p:spTree>
    <p:extLst>
      <p:ext uri="{BB962C8B-B14F-4D97-AF65-F5344CB8AC3E}">
        <p14:creationId xmlns:p14="http://schemas.microsoft.com/office/powerpoint/2010/main" val="134671929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6F8DD7-0CFA-4516-9F39-940AAB61D972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B6BF07-04B6-480A-9AC8-B8006B42192C}"/>
              </a:ext>
            </a:extLst>
          </p:cNvPr>
          <p:cNvSpPr txBox="1"/>
          <p:nvPr/>
        </p:nvSpPr>
        <p:spPr>
          <a:xfrm>
            <a:off x="1076825" y="653422"/>
            <a:ext cx="47043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Do you remember a nightmare that never seems to go away?</a:t>
            </a:r>
          </a:p>
        </p:txBody>
      </p:sp>
    </p:spTree>
    <p:extLst>
      <p:ext uri="{BB962C8B-B14F-4D97-AF65-F5344CB8AC3E}">
        <p14:creationId xmlns:p14="http://schemas.microsoft.com/office/powerpoint/2010/main" val="25583127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390502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760937" y="5616124"/>
          <a:ext cx="2362984" cy="243429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16125"/>
            <a:ext cx="2668065" cy="243430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 sz="1747" dirty="0"/>
          </a:p>
        </p:txBody>
      </p:sp>
    </p:spTree>
    <p:extLst>
      <p:ext uri="{BB962C8B-B14F-4D97-AF65-F5344CB8AC3E}">
        <p14:creationId xmlns:p14="http://schemas.microsoft.com/office/powerpoint/2010/main" val="142753313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6F8DD7-0CFA-4516-9F39-940AAB61D972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B6BF07-04B6-480A-9AC8-B8006B42192C}"/>
              </a:ext>
            </a:extLst>
          </p:cNvPr>
          <p:cNvSpPr txBox="1"/>
          <p:nvPr/>
        </p:nvSpPr>
        <p:spPr>
          <a:xfrm>
            <a:off x="1076825" y="506266"/>
            <a:ext cx="470434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Try exercising in the morning, then write about your experience.</a:t>
            </a:r>
          </a:p>
        </p:txBody>
      </p:sp>
    </p:spTree>
    <p:extLst>
      <p:ext uri="{BB962C8B-B14F-4D97-AF65-F5344CB8AC3E}">
        <p14:creationId xmlns:p14="http://schemas.microsoft.com/office/powerpoint/2010/main" val="290550140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6F8DD7-0CFA-4516-9F39-940AAB61D972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B6BF07-04B6-480A-9AC8-B8006B42192C}"/>
              </a:ext>
            </a:extLst>
          </p:cNvPr>
          <p:cNvSpPr txBox="1"/>
          <p:nvPr/>
        </p:nvSpPr>
        <p:spPr>
          <a:xfrm>
            <a:off x="1076825" y="506266"/>
            <a:ext cx="470434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Try exercising in the evening, and write down if you prefer it over the morning.</a:t>
            </a:r>
          </a:p>
        </p:txBody>
      </p:sp>
    </p:spTree>
    <p:extLst>
      <p:ext uri="{BB962C8B-B14F-4D97-AF65-F5344CB8AC3E}">
        <p14:creationId xmlns:p14="http://schemas.microsoft.com/office/powerpoint/2010/main" val="162981132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6F8DD7-0CFA-4516-9F39-940AAB61D972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B6BF07-04B6-480A-9AC8-B8006B42192C}"/>
              </a:ext>
            </a:extLst>
          </p:cNvPr>
          <p:cNvSpPr txBox="1"/>
          <p:nvPr/>
        </p:nvSpPr>
        <p:spPr>
          <a:xfrm>
            <a:off x="1076825" y="653422"/>
            <a:ext cx="47043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Do you prefer exercise alone or with friends/family?</a:t>
            </a:r>
          </a:p>
        </p:txBody>
      </p:sp>
    </p:spTree>
    <p:extLst>
      <p:ext uri="{BB962C8B-B14F-4D97-AF65-F5344CB8AC3E}">
        <p14:creationId xmlns:p14="http://schemas.microsoft.com/office/powerpoint/2010/main" val="411399263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6F8DD7-0CFA-4516-9F39-940AAB61D972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B6BF07-04B6-480A-9AC8-B8006B42192C}"/>
              </a:ext>
            </a:extLst>
          </p:cNvPr>
          <p:cNvSpPr txBox="1"/>
          <p:nvPr/>
        </p:nvSpPr>
        <p:spPr>
          <a:xfrm>
            <a:off x="1076825" y="653422"/>
            <a:ext cx="47043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List some ways you can add more movement every day.</a:t>
            </a:r>
          </a:p>
        </p:txBody>
      </p:sp>
    </p:spTree>
    <p:extLst>
      <p:ext uri="{BB962C8B-B14F-4D97-AF65-F5344CB8AC3E}">
        <p14:creationId xmlns:p14="http://schemas.microsoft.com/office/powerpoint/2010/main" val="220593607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6F8DD7-0CFA-4516-9F39-940AAB61D972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B6BF07-04B6-480A-9AC8-B8006B42192C}"/>
              </a:ext>
            </a:extLst>
          </p:cNvPr>
          <p:cNvSpPr txBox="1"/>
          <p:nvPr/>
        </p:nvSpPr>
        <p:spPr>
          <a:xfrm>
            <a:off x="1076825" y="653422"/>
            <a:ext cx="47043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does your current nighttime routine look like?</a:t>
            </a:r>
          </a:p>
        </p:txBody>
      </p:sp>
    </p:spTree>
    <p:extLst>
      <p:ext uri="{BB962C8B-B14F-4D97-AF65-F5344CB8AC3E}">
        <p14:creationId xmlns:p14="http://schemas.microsoft.com/office/powerpoint/2010/main" val="411080054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6F8DD7-0CFA-4516-9F39-940AAB61D972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B6BF07-04B6-480A-9AC8-B8006B42192C}"/>
              </a:ext>
            </a:extLst>
          </p:cNvPr>
          <p:cNvSpPr txBox="1"/>
          <p:nvPr/>
        </p:nvSpPr>
        <p:spPr>
          <a:xfrm>
            <a:off x="1076825" y="653422"/>
            <a:ext cx="47043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is something you always do at night?</a:t>
            </a:r>
          </a:p>
        </p:txBody>
      </p:sp>
    </p:spTree>
    <p:extLst>
      <p:ext uri="{BB962C8B-B14F-4D97-AF65-F5344CB8AC3E}">
        <p14:creationId xmlns:p14="http://schemas.microsoft.com/office/powerpoint/2010/main" val="80422292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6F8DD7-0CFA-4516-9F39-940AAB61D972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B6BF07-04B6-480A-9AC8-B8006B42192C}"/>
              </a:ext>
            </a:extLst>
          </p:cNvPr>
          <p:cNvSpPr txBox="1"/>
          <p:nvPr/>
        </p:nvSpPr>
        <p:spPr>
          <a:xfrm>
            <a:off x="1076825" y="506266"/>
            <a:ext cx="470434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would you like to incorporate into your nighttime routine?</a:t>
            </a:r>
          </a:p>
        </p:txBody>
      </p:sp>
    </p:spTree>
    <p:extLst>
      <p:ext uri="{BB962C8B-B14F-4D97-AF65-F5344CB8AC3E}">
        <p14:creationId xmlns:p14="http://schemas.microsoft.com/office/powerpoint/2010/main" val="293151341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6F8DD7-0CFA-4516-9F39-940AAB61D972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B6BF07-04B6-480A-9AC8-B8006B42192C}"/>
              </a:ext>
            </a:extLst>
          </p:cNvPr>
          <p:cNvSpPr txBox="1"/>
          <p:nvPr/>
        </p:nvSpPr>
        <p:spPr>
          <a:xfrm>
            <a:off x="1076825" y="653422"/>
            <a:ext cx="47043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Are you more of a bath or shower person?</a:t>
            </a:r>
          </a:p>
        </p:txBody>
      </p:sp>
    </p:spTree>
    <p:extLst>
      <p:ext uri="{BB962C8B-B14F-4D97-AF65-F5344CB8AC3E}">
        <p14:creationId xmlns:p14="http://schemas.microsoft.com/office/powerpoint/2010/main" val="365031829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6F8DD7-0CFA-4516-9F39-940AAB61D972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B6BF07-04B6-480A-9AC8-B8006B42192C}"/>
              </a:ext>
            </a:extLst>
          </p:cNvPr>
          <p:cNvSpPr txBox="1"/>
          <p:nvPr/>
        </p:nvSpPr>
        <p:spPr>
          <a:xfrm>
            <a:off x="1076825" y="653422"/>
            <a:ext cx="47043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Do you prefer candles or essential oils?</a:t>
            </a:r>
          </a:p>
        </p:txBody>
      </p:sp>
    </p:spTree>
    <p:extLst>
      <p:ext uri="{BB962C8B-B14F-4D97-AF65-F5344CB8AC3E}">
        <p14:creationId xmlns:p14="http://schemas.microsoft.com/office/powerpoint/2010/main" val="328965267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6F8DD7-0CFA-4516-9F39-940AAB61D972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B6BF07-04B6-480A-9AC8-B8006B42192C}"/>
              </a:ext>
            </a:extLst>
          </p:cNvPr>
          <p:cNvSpPr txBox="1"/>
          <p:nvPr/>
        </p:nvSpPr>
        <p:spPr>
          <a:xfrm>
            <a:off x="1076825" y="653422"/>
            <a:ext cx="47043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Do you like reading fiction or non-fiction?</a:t>
            </a:r>
          </a:p>
        </p:txBody>
      </p:sp>
    </p:spTree>
    <p:extLst>
      <p:ext uri="{BB962C8B-B14F-4D97-AF65-F5344CB8AC3E}">
        <p14:creationId xmlns:p14="http://schemas.microsoft.com/office/powerpoint/2010/main" val="27332007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2389018"/>
              </p:ext>
            </p:extLst>
          </p:nvPr>
        </p:nvGraphicFramePr>
        <p:xfrm>
          <a:off x="760936" y="1304253"/>
          <a:ext cx="5336129" cy="284001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760936" y="4472155"/>
            <a:ext cx="2668065" cy="3367592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 sz="1747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3734081" y="4479551"/>
          <a:ext cx="2362984" cy="324572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7065685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6F8DD7-0CFA-4516-9F39-940AAB61D972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B6BF07-04B6-480A-9AC8-B8006B42192C}"/>
              </a:ext>
            </a:extLst>
          </p:cNvPr>
          <p:cNvSpPr txBox="1"/>
          <p:nvPr/>
        </p:nvSpPr>
        <p:spPr>
          <a:xfrm>
            <a:off x="1076825" y="653422"/>
            <a:ext cx="47043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Are you a fan of self-help books?</a:t>
            </a:r>
          </a:p>
        </p:txBody>
      </p:sp>
    </p:spTree>
    <p:extLst>
      <p:ext uri="{BB962C8B-B14F-4D97-AF65-F5344CB8AC3E}">
        <p14:creationId xmlns:p14="http://schemas.microsoft.com/office/powerpoint/2010/main" val="244095870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6F8DD7-0CFA-4516-9F39-940AAB61D972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B6BF07-04B6-480A-9AC8-B8006B42192C}"/>
              </a:ext>
            </a:extLst>
          </p:cNvPr>
          <p:cNvSpPr txBox="1"/>
          <p:nvPr/>
        </p:nvSpPr>
        <p:spPr>
          <a:xfrm>
            <a:off x="1076825" y="653422"/>
            <a:ext cx="47043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activities do you prefer doing alone?</a:t>
            </a:r>
          </a:p>
        </p:txBody>
      </p:sp>
    </p:spTree>
    <p:extLst>
      <p:ext uri="{BB962C8B-B14F-4D97-AF65-F5344CB8AC3E}">
        <p14:creationId xmlns:p14="http://schemas.microsoft.com/office/powerpoint/2010/main" val="251954979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6F8DD7-0CFA-4516-9F39-940AAB61D972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B6BF07-04B6-480A-9AC8-B8006B42192C}"/>
              </a:ext>
            </a:extLst>
          </p:cNvPr>
          <p:cNvSpPr txBox="1"/>
          <p:nvPr/>
        </p:nvSpPr>
        <p:spPr>
          <a:xfrm>
            <a:off x="1076825" y="653422"/>
            <a:ext cx="47043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activities relax you the most?</a:t>
            </a:r>
          </a:p>
        </p:txBody>
      </p:sp>
    </p:spTree>
    <p:extLst>
      <p:ext uri="{BB962C8B-B14F-4D97-AF65-F5344CB8AC3E}">
        <p14:creationId xmlns:p14="http://schemas.microsoft.com/office/powerpoint/2010/main" val="74344844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6F8DD7-0CFA-4516-9F39-940AAB61D972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B6BF07-04B6-480A-9AC8-B8006B42192C}"/>
              </a:ext>
            </a:extLst>
          </p:cNvPr>
          <p:cNvSpPr txBox="1"/>
          <p:nvPr/>
        </p:nvSpPr>
        <p:spPr>
          <a:xfrm>
            <a:off x="1076825" y="653422"/>
            <a:ext cx="47043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do you find always reduces your stress?</a:t>
            </a:r>
          </a:p>
        </p:txBody>
      </p:sp>
    </p:spTree>
    <p:extLst>
      <p:ext uri="{BB962C8B-B14F-4D97-AF65-F5344CB8AC3E}">
        <p14:creationId xmlns:p14="http://schemas.microsoft.com/office/powerpoint/2010/main" val="115840959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6F8DD7-0CFA-4516-9F39-940AAB61D972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B6BF07-04B6-480A-9AC8-B8006B42192C}"/>
              </a:ext>
            </a:extLst>
          </p:cNvPr>
          <p:cNvSpPr txBox="1"/>
          <p:nvPr/>
        </p:nvSpPr>
        <p:spPr>
          <a:xfrm>
            <a:off x="1076825" y="653422"/>
            <a:ext cx="47043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puts you in a good mood?</a:t>
            </a:r>
          </a:p>
        </p:txBody>
      </p:sp>
    </p:spTree>
    <p:extLst>
      <p:ext uri="{BB962C8B-B14F-4D97-AF65-F5344CB8AC3E}">
        <p14:creationId xmlns:p14="http://schemas.microsoft.com/office/powerpoint/2010/main" val="631419906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6F8DD7-0CFA-4516-9F39-940AAB61D972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B6BF07-04B6-480A-9AC8-B8006B42192C}"/>
              </a:ext>
            </a:extLst>
          </p:cNvPr>
          <p:cNvSpPr txBox="1"/>
          <p:nvPr/>
        </p:nvSpPr>
        <p:spPr>
          <a:xfrm>
            <a:off x="1076825" y="506266"/>
            <a:ext cx="470434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Is there something that has been weighing heavily on your mind recently?</a:t>
            </a:r>
          </a:p>
        </p:txBody>
      </p:sp>
    </p:spTree>
    <p:extLst>
      <p:ext uri="{BB962C8B-B14F-4D97-AF65-F5344CB8AC3E}">
        <p14:creationId xmlns:p14="http://schemas.microsoft.com/office/powerpoint/2010/main" val="436867921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6F8DD7-0CFA-4516-9F39-940AAB61D972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B6BF07-04B6-480A-9AC8-B8006B42192C}"/>
              </a:ext>
            </a:extLst>
          </p:cNvPr>
          <p:cNvSpPr txBox="1"/>
          <p:nvPr/>
        </p:nvSpPr>
        <p:spPr>
          <a:xfrm>
            <a:off x="1076825" y="653422"/>
            <a:ext cx="47043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How often do you adjust your self-care routine?</a:t>
            </a:r>
          </a:p>
        </p:txBody>
      </p:sp>
    </p:spTree>
    <p:extLst>
      <p:ext uri="{BB962C8B-B14F-4D97-AF65-F5344CB8AC3E}">
        <p14:creationId xmlns:p14="http://schemas.microsoft.com/office/powerpoint/2010/main" val="85331521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6F8DD7-0CFA-4516-9F39-940AAB61D972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B6BF07-04B6-480A-9AC8-B8006B42192C}"/>
              </a:ext>
            </a:extLst>
          </p:cNvPr>
          <p:cNvSpPr txBox="1"/>
          <p:nvPr/>
        </p:nvSpPr>
        <p:spPr>
          <a:xfrm>
            <a:off x="1076825" y="653422"/>
            <a:ext cx="47043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Why do you want to improve your self-care?</a:t>
            </a:r>
          </a:p>
        </p:txBody>
      </p:sp>
    </p:spTree>
    <p:extLst>
      <p:ext uri="{BB962C8B-B14F-4D97-AF65-F5344CB8AC3E}">
        <p14:creationId xmlns:p14="http://schemas.microsoft.com/office/powerpoint/2010/main" val="3546590467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6F8DD7-0CFA-4516-9F39-940AAB61D972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B6BF07-04B6-480A-9AC8-B8006B42192C}"/>
              </a:ext>
            </a:extLst>
          </p:cNvPr>
          <p:cNvSpPr txBox="1"/>
          <p:nvPr/>
        </p:nvSpPr>
        <p:spPr>
          <a:xfrm>
            <a:off x="1076825" y="653422"/>
            <a:ext cx="47043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does the ideal self-care routine look like for you?</a:t>
            </a:r>
          </a:p>
        </p:txBody>
      </p:sp>
    </p:spTree>
    <p:extLst>
      <p:ext uri="{BB962C8B-B14F-4D97-AF65-F5344CB8AC3E}">
        <p14:creationId xmlns:p14="http://schemas.microsoft.com/office/powerpoint/2010/main" val="2382122595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6F8DD7-0CFA-4516-9F39-940AAB61D972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B6BF07-04B6-480A-9AC8-B8006B42192C}"/>
              </a:ext>
            </a:extLst>
          </p:cNvPr>
          <p:cNvSpPr txBox="1"/>
          <p:nvPr/>
        </p:nvSpPr>
        <p:spPr>
          <a:xfrm>
            <a:off x="1076825" y="653422"/>
            <a:ext cx="47043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In what ways are you trying to seek fulfillment?</a:t>
            </a:r>
          </a:p>
        </p:txBody>
      </p:sp>
    </p:spTree>
    <p:extLst>
      <p:ext uri="{BB962C8B-B14F-4D97-AF65-F5344CB8AC3E}">
        <p14:creationId xmlns:p14="http://schemas.microsoft.com/office/powerpoint/2010/main" val="15826427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1D00090-66B0-48FA-A76E-F555D72F7B60}"/>
              </a:ext>
            </a:extLst>
          </p:cNvPr>
          <p:cNvSpPr/>
          <p:nvPr/>
        </p:nvSpPr>
        <p:spPr>
          <a:xfrm>
            <a:off x="699247" y="770965"/>
            <a:ext cx="5504329" cy="7620000"/>
          </a:xfrm>
          <a:prstGeom prst="roundRect">
            <a:avLst/>
          </a:prstGeom>
          <a:noFill/>
          <a:ln w="9525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6525757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6F8DD7-0CFA-4516-9F39-940AAB61D972}"/>
              </a:ext>
            </a:extLst>
          </p:cNvPr>
          <p:cNvSpPr/>
          <p:nvPr/>
        </p:nvSpPr>
        <p:spPr>
          <a:xfrm>
            <a:off x="680083" y="431247"/>
            <a:ext cx="5497830" cy="1275348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B6BF07-04B6-480A-9AC8-B8006B42192C}"/>
              </a:ext>
            </a:extLst>
          </p:cNvPr>
          <p:cNvSpPr txBox="1"/>
          <p:nvPr/>
        </p:nvSpPr>
        <p:spPr>
          <a:xfrm>
            <a:off x="1076824" y="506266"/>
            <a:ext cx="470434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are the first 3 things you want to add to your new self-care routine?</a:t>
            </a:r>
          </a:p>
        </p:txBody>
      </p:sp>
    </p:spTree>
    <p:extLst>
      <p:ext uri="{BB962C8B-B14F-4D97-AF65-F5344CB8AC3E}">
        <p14:creationId xmlns:p14="http://schemas.microsoft.com/office/powerpoint/2010/main" val="30993845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Notes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1645920"/>
          <a:ext cx="5497830" cy="69494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700855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A3D7052-55A6-4C97-BAC5-D207EAF11BC7}"/>
              </a:ext>
            </a:extLst>
          </p:cNvPr>
          <p:cNvSpPr txBox="1"/>
          <p:nvPr/>
        </p:nvSpPr>
        <p:spPr>
          <a:xfrm>
            <a:off x="685800" y="514575"/>
            <a:ext cx="60780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5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Stream of Consciousness</a:t>
            </a:r>
          </a:p>
        </p:txBody>
      </p:sp>
    </p:spTree>
    <p:extLst>
      <p:ext uri="{BB962C8B-B14F-4D97-AF65-F5344CB8AC3E}">
        <p14:creationId xmlns:p14="http://schemas.microsoft.com/office/powerpoint/2010/main" val="12131178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Write Your Journal Prompt Here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379854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Violet II">
      <a:dk1>
        <a:sysClr val="windowText" lastClr="000000"/>
      </a:dk1>
      <a:lt1>
        <a:sysClr val="window" lastClr="FFFFFF"/>
      </a:lt1>
      <a:dk2>
        <a:srgbClr val="632E62"/>
      </a:dk2>
      <a:lt2>
        <a:srgbClr val="EAE5EB"/>
      </a:lt2>
      <a:accent1>
        <a:srgbClr val="92278F"/>
      </a:accent1>
      <a:accent2>
        <a:srgbClr val="9B57D3"/>
      </a:accent2>
      <a:accent3>
        <a:srgbClr val="755DD9"/>
      </a:accent3>
      <a:accent4>
        <a:srgbClr val="665EB8"/>
      </a:accent4>
      <a:accent5>
        <a:srgbClr val="45A5ED"/>
      </a:accent5>
      <a:accent6>
        <a:srgbClr val="5982DB"/>
      </a:accent6>
      <a:hlink>
        <a:srgbClr val="0066FF"/>
      </a:hlink>
      <a:folHlink>
        <a:srgbClr val="666699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4863</TotalTime>
  <Words>502</Words>
  <Application>Microsoft Office PowerPoint</Application>
  <PresentationFormat>Letter Paper (8.5x11 in)</PresentationFormat>
  <Paragraphs>55</Paragraphs>
  <Slides>60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60</vt:i4>
      </vt:variant>
    </vt:vector>
  </HeadingPairs>
  <TitlesOfParts>
    <vt:vector size="65" baseType="lpstr">
      <vt:lpstr>Aharoni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Sue</dc:creator>
  <cp:lastModifiedBy>Jenn Anne</cp:lastModifiedBy>
  <cp:revision>59</cp:revision>
  <dcterms:created xsi:type="dcterms:W3CDTF">2018-03-09T17:04:52Z</dcterms:created>
  <dcterms:modified xsi:type="dcterms:W3CDTF">2020-07-07T15:13:26Z</dcterms:modified>
</cp:coreProperties>
</file>