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91" r:id="rId4"/>
    <p:sldId id="346" r:id="rId5"/>
    <p:sldId id="334" r:id="rId6"/>
    <p:sldId id="292" r:id="rId7"/>
    <p:sldId id="324" r:id="rId8"/>
    <p:sldId id="777" r:id="rId9"/>
    <p:sldId id="778" r:id="rId10"/>
    <p:sldId id="338" r:id="rId11"/>
    <p:sldId id="347" r:id="rId12"/>
    <p:sldId id="337" r:id="rId13"/>
    <p:sldId id="687" r:id="rId14"/>
    <p:sldId id="688" r:id="rId15"/>
    <p:sldId id="349" r:id="rId16"/>
    <p:sldId id="689" r:id="rId17"/>
    <p:sldId id="690" r:id="rId18"/>
    <p:sldId id="356" r:id="rId19"/>
    <p:sldId id="691" r:id="rId20"/>
    <p:sldId id="692" r:id="rId21"/>
    <p:sldId id="363" r:id="rId22"/>
    <p:sldId id="693" r:id="rId23"/>
    <p:sldId id="694" r:id="rId24"/>
    <p:sldId id="370" r:id="rId25"/>
    <p:sldId id="695" r:id="rId26"/>
    <p:sldId id="696" r:id="rId27"/>
    <p:sldId id="377" r:id="rId28"/>
    <p:sldId id="697" r:id="rId29"/>
    <p:sldId id="698" r:id="rId30"/>
    <p:sldId id="384" r:id="rId31"/>
    <p:sldId id="699" r:id="rId32"/>
    <p:sldId id="700" r:id="rId33"/>
    <p:sldId id="391" r:id="rId34"/>
    <p:sldId id="398" r:id="rId35"/>
    <p:sldId id="701" r:id="rId36"/>
    <p:sldId id="702" r:id="rId37"/>
    <p:sldId id="405" r:id="rId38"/>
    <p:sldId id="703" r:id="rId39"/>
    <p:sldId id="704" r:id="rId40"/>
    <p:sldId id="412" r:id="rId41"/>
    <p:sldId id="705" r:id="rId42"/>
    <p:sldId id="706" r:id="rId43"/>
    <p:sldId id="419" r:id="rId44"/>
    <p:sldId id="426" r:id="rId45"/>
    <p:sldId id="707" r:id="rId46"/>
    <p:sldId id="708" r:id="rId47"/>
    <p:sldId id="433" r:id="rId48"/>
    <p:sldId id="709" r:id="rId49"/>
    <p:sldId id="710" r:id="rId50"/>
    <p:sldId id="440" r:id="rId51"/>
    <p:sldId id="711" r:id="rId52"/>
    <p:sldId id="712" r:id="rId53"/>
    <p:sldId id="447" r:id="rId54"/>
    <p:sldId id="454" r:id="rId55"/>
    <p:sldId id="713" r:id="rId56"/>
    <p:sldId id="714" r:id="rId57"/>
    <p:sldId id="461" r:id="rId58"/>
    <p:sldId id="468" r:id="rId59"/>
    <p:sldId id="475" r:id="rId60"/>
    <p:sldId id="715" r:id="rId61"/>
    <p:sldId id="716" r:id="rId62"/>
    <p:sldId id="482" r:id="rId63"/>
    <p:sldId id="717" r:id="rId64"/>
    <p:sldId id="718" r:id="rId65"/>
    <p:sldId id="489" r:id="rId66"/>
    <p:sldId id="719" r:id="rId67"/>
    <p:sldId id="720" r:id="rId68"/>
    <p:sldId id="496" r:id="rId69"/>
    <p:sldId id="721" r:id="rId70"/>
    <p:sldId id="722" r:id="rId71"/>
    <p:sldId id="503" r:id="rId72"/>
    <p:sldId id="723" r:id="rId73"/>
    <p:sldId id="724" r:id="rId74"/>
    <p:sldId id="510" r:id="rId75"/>
    <p:sldId id="725" r:id="rId76"/>
    <p:sldId id="726" r:id="rId77"/>
    <p:sldId id="517" r:id="rId78"/>
    <p:sldId id="727" r:id="rId79"/>
    <p:sldId id="728" r:id="rId80"/>
    <p:sldId id="524" r:id="rId81"/>
    <p:sldId id="729" r:id="rId82"/>
    <p:sldId id="730" r:id="rId83"/>
    <p:sldId id="531" r:id="rId84"/>
    <p:sldId id="731" r:id="rId85"/>
    <p:sldId id="732" r:id="rId86"/>
    <p:sldId id="538" r:id="rId87"/>
    <p:sldId id="733" r:id="rId88"/>
    <p:sldId id="734" r:id="rId89"/>
    <p:sldId id="545" r:id="rId90"/>
    <p:sldId id="735" r:id="rId91"/>
    <p:sldId id="736" r:id="rId92"/>
    <p:sldId id="552" r:id="rId93"/>
    <p:sldId id="737" r:id="rId94"/>
    <p:sldId id="738" r:id="rId95"/>
    <p:sldId id="559" r:id="rId96"/>
    <p:sldId id="739" r:id="rId97"/>
    <p:sldId id="740" r:id="rId98"/>
    <p:sldId id="566" r:id="rId99"/>
    <p:sldId id="741" r:id="rId100"/>
    <p:sldId id="742" r:id="rId101"/>
    <p:sldId id="573" r:id="rId102"/>
    <p:sldId id="743" r:id="rId103"/>
    <p:sldId id="744" r:id="rId104"/>
    <p:sldId id="580" r:id="rId105"/>
    <p:sldId id="745" r:id="rId106"/>
    <p:sldId id="746" r:id="rId107"/>
    <p:sldId id="587" r:id="rId108"/>
    <p:sldId id="747" r:id="rId109"/>
    <p:sldId id="748" r:id="rId110"/>
    <p:sldId id="594" r:id="rId111"/>
    <p:sldId id="749" r:id="rId112"/>
    <p:sldId id="750" r:id="rId113"/>
    <p:sldId id="601" r:id="rId114"/>
    <p:sldId id="751" r:id="rId115"/>
    <p:sldId id="752" r:id="rId116"/>
    <p:sldId id="608" r:id="rId117"/>
    <p:sldId id="753" r:id="rId118"/>
    <p:sldId id="754" r:id="rId119"/>
    <p:sldId id="615" r:id="rId120"/>
    <p:sldId id="755" r:id="rId121"/>
    <p:sldId id="756" r:id="rId122"/>
    <p:sldId id="622" r:id="rId123"/>
    <p:sldId id="757" r:id="rId124"/>
    <p:sldId id="758" r:id="rId125"/>
    <p:sldId id="629" r:id="rId126"/>
    <p:sldId id="759" r:id="rId127"/>
    <p:sldId id="760" r:id="rId128"/>
    <p:sldId id="636" r:id="rId129"/>
    <p:sldId id="643" r:id="rId130"/>
    <p:sldId id="761" r:id="rId131"/>
    <p:sldId id="762" r:id="rId132"/>
    <p:sldId id="650" r:id="rId133"/>
    <p:sldId id="763" r:id="rId134"/>
    <p:sldId id="764" r:id="rId135"/>
    <p:sldId id="657" r:id="rId136"/>
    <p:sldId id="765" r:id="rId137"/>
    <p:sldId id="766" r:id="rId138"/>
    <p:sldId id="664" r:id="rId139"/>
    <p:sldId id="767" r:id="rId140"/>
    <p:sldId id="768" r:id="rId141"/>
    <p:sldId id="671" r:id="rId142"/>
    <p:sldId id="769" r:id="rId143"/>
    <p:sldId id="770" r:id="rId144"/>
    <p:sldId id="678" r:id="rId145"/>
    <p:sldId id="771" r:id="rId146"/>
    <p:sldId id="772" r:id="rId147"/>
    <p:sldId id="685" r:id="rId148"/>
    <p:sldId id="773" r:id="rId149"/>
    <p:sldId id="774" r:id="rId150"/>
    <p:sldId id="686" r:id="rId151"/>
    <p:sldId id="775" r:id="rId152"/>
    <p:sldId id="776" r:id="rId153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4787707-D02D-4BAB-B3BB-9BFDF74938D9}" v="133" dt="2020-01-21T22:14:15.49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02" autoAdjust="0"/>
    <p:restoredTop sz="94660"/>
  </p:normalViewPr>
  <p:slideViewPr>
    <p:cSldViewPr snapToGrid="0">
      <p:cViewPr varScale="1">
        <p:scale>
          <a:sx n="64" d="100"/>
          <a:sy n="64" d="100"/>
        </p:scale>
        <p:origin x="1800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microsoft.com/office/2015/10/relationships/revisionInfo" Target="revisionInfo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viewProps" Target="viewProps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theme" Target="theme/theme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tableStyles" Target="tableStyle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microsoft.com/office/2016/11/relationships/changesInfo" Target="changesInfos/changesInfo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presProps" Target="presProps.xml"/><Relationship Id="rId16" Type="http://schemas.openxmlformats.org/officeDocument/2006/relationships/slide" Target="slides/slide1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C5A22AD0-C583-4743-B0F5-721906CFA148}"/>
    <pc:docChg chg="addSld delSld modSld sldOrd">
      <pc:chgData name="Jenn Anne" userId="2e42e5b19939340a" providerId="LiveId" clId="{C5A22AD0-C583-4743-B0F5-721906CFA148}" dt="2019-12-10T21:46:59.751" v="76"/>
      <pc:docMkLst>
        <pc:docMk/>
      </pc:docMkLst>
      <pc:sldChg chg="setBg">
        <pc:chgData name="Jenn Anne" userId="2e42e5b19939340a" providerId="LiveId" clId="{C5A22AD0-C583-4743-B0F5-721906CFA148}" dt="2019-12-10T21:39:24.637" v="17"/>
        <pc:sldMkLst>
          <pc:docMk/>
          <pc:sldMk cId="1627629142" sldId="256"/>
        </pc:sldMkLst>
      </pc:sldChg>
      <pc:sldChg chg="modSp">
        <pc:chgData name="Jenn Anne" userId="2e42e5b19939340a" providerId="LiveId" clId="{C5A22AD0-C583-4743-B0F5-721906CFA148}" dt="2019-12-10T21:40:52.899" v="20" actId="14100"/>
        <pc:sldMkLst>
          <pc:docMk/>
          <pc:sldMk cId="3013703099" sldId="257"/>
        </pc:sldMkLst>
        <pc:spChg chg="mod">
          <ac:chgData name="Jenn Anne" userId="2e42e5b19939340a" providerId="LiveId" clId="{C5A22AD0-C583-4743-B0F5-721906CFA148}" dt="2019-12-10T21:40:42.810" v="18" actId="207"/>
          <ac:spMkLst>
            <pc:docMk/>
            <pc:sldMk cId="3013703099" sldId="257"/>
            <ac:spMk id="3" creationId="{776AB364-8F22-4857-9539-9C7726B8DE8A}"/>
          </ac:spMkLst>
        </pc:spChg>
        <pc:cxnChg chg="mod">
          <ac:chgData name="Jenn Anne" userId="2e42e5b19939340a" providerId="LiveId" clId="{C5A22AD0-C583-4743-B0F5-721906CFA148}" dt="2019-12-10T21:40:52.899" v="20" actId="14100"/>
          <ac:cxnSpMkLst>
            <pc:docMk/>
            <pc:sldMk cId="3013703099" sldId="257"/>
            <ac:cxnSpMk id="4" creationId="{2CEE29FE-BC6E-4F32-9EFF-C4476E962D50}"/>
          </ac:cxnSpMkLst>
        </pc:cxnChg>
      </pc:sldChg>
      <pc:sldChg chg="modSp">
        <pc:chgData name="Jenn Anne" userId="2e42e5b19939340a" providerId="LiveId" clId="{C5A22AD0-C583-4743-B0F5-721906CFA148}" dt="2019-12-10T21:41:23.021" v="22" actId="207"/>
        <pc:sldMkLst>
          <pc:docMk/>
          <pc:sldMk cId="2172130537" sldId="291"/>
        </pc:sldMkLst>
        <pc:spChg chg="mod">
          <ac:chgData name="Jenn Anne" userId="2e42e5b19939340a" providerId="LiveId" clId="{C5A22AD0-C583-4743-B0F5-721906CFA148}" dt="2019-12-10T21:41:23.021" v="22" actId="207"/>
          <ac:spMkLst>
            <pc:docMk/>
            <pc:sldMk cId="2172130537" sldId="291"/>
            <ac:spMk id="3" creationId="{D38B6433-9875-4A65-98D0-5E14BB0BD1D7}"/>
          </ac:spMkLst>
        </pc:spChg>
      </pc:sldChg>
      <pc:sldChg chg="ord">
        <pc:chgData name="Jenn Anne" userId="2e42e5b19939340a" providerId="LiveId" clId="{C5A22AD0-C583-4743-B0F5-721906CFA148}" dt="2019-12-10T21:31:18.713" v="15"/>
        <pc:sldMkLst>
          <pc:docMk/>
          <pc:sldMk cId="3766525757" sldId="292"/>
        </pc:sldMkLst>
      </pc:sldChg>
      <pc:sldChg chg="del">
        <pc:chgData name="Jenn Anne" userId="2e42e5b19939340a" providerId="LiveId" clId="{C5A22AD0-C583-4743-B0F5-721906CFA148}" dt="2019-12-10T21:29:59.136" v="0" actId="2696"/>
        <pc:sldMkLst>
          <pc:docMk/>
          <pc:sldMk cId="3170085510" sldId="324"/>
        </pc:sldMkLst>
      </pc:sldChg>
      <pc:sldChg chg="del">
        <pc:chgData name="Jenn Anne" userId="2e42e5b19939340a" providerId="LiveId" clId="{C5A22AD0-C583-4743-B0F5-721906CFA148}" dt="2019-12-10T21:30:07.556" v="3" actId="2696"/>
        <pc:sldMkLst>
          <pc:docMk/>
          <pc:sldMk cId="181996861" sldId="332"/>
        </pc:sldMkLst>
      </pc:sldChg>
      <pc:sldChg chg="modSp ord">
        <pc:chgData name="Jenn Anne" userId="2e42e5b19939340a" providerId="LiveId" clId="{C5A22AD0-C583-4743-B0F5-721906CFA148}" dt="2019-12-10T21:41:39.553" v="23" actId="207"/>
        <pc:sldMkLst>
          <pc:docMk/>
          <pc:sldMk cId="1213117889" sldId="334"/>
        </pc:sldMkLst>
        <pc:spChg chg="mod">
          <ac:chgData name="Jenn Anne" userId="2e42e5b19939340a" providerId="LiveId" clId="{C5A22AD0-C583-4743-B0F5-721906CFA148}" dt="2019-12-10T21:41:39.553" v="23" actId="207"/>
          <ac:spMkLst>
            <pc:docMk/>
            <pc:sldMk cId="1213117889" sldId="334"/>
            <ac:spMk id="4" creationId="{8A3D7052-55A6-4C97-BAC5-D207EAF11BC7}"/>
          </ac:spMkLst>
        </pc:spChg>
      </pc:sldChg>
      <pc:sldChg chg="del">
        <pc:chgData name="Jenn Anne" userId="2e42e5b19939340a" providerId="LiveId" clId="{C5A22AD0-C583-4743-B0F5-721906CFA148}" dt="2019-12-10T21:30:32.755" v="5" actId="47"/>
        <pc:sldMkLst>
          <pc:docMk/>
          <pc:sldMk cId="99827445" sldId="335"/>
        </pc:sldMkLst>
      </pc:sldChg>
      <pc:sldChg chg="modSp ord">
        <pc:chgData name="Jenn Anne" userId="2e42e5b19939340a" providerId="LiveId" clId="{C5A22AD0-C583-4743-B0F5-721906CFA148}" dt="2019-12-10T21:41:05.779" v="21" actId="207"/>
        <pc:sldMkLst>
          <pc:docMk/>
          <pc:sldMk cId="3537985449" sldId="337"/>
        </pc:sldMkLst>
        <pc:spChg chg="mod">
          <ac:chgData name="Jenn Anne" userId="2e42e5b19939340a" providerId="LiveId" clId="{C5A22AD0-C583-4743-B0F5-721906CFA148}" dt="2019-12-10T21:41:05.779" v="21" actId="207"/>
          <ac:spMkLst>
            <pc:docMk/>
            <pc:sldMk cId="3537985449" sldId="337"/>
            <ac:spMk id="2" creationId="{FCD7EA2F-227A-45C4-88ED-5A76B27E9599}"/>
          </ac:spMkLst>
        </pc:spChg>
      </pc:sldChg>
      <pc:sldChg chg="del">
        <pc:chgData name="Jenn Anne" userId="2e42e5b19939340a" providerId="LiveId" clId="{C5A22AD0-C583-4743-B0F5-721906CFA148}" dt="2019-12-10T21:30:02.255" v="1" actId="2696"/>
        <pc:sldMkLst>
          <pc:docMk/>
          <pc:sldMk cId="3025413206" sldId="338"/>
        </pc:sldMkLst>
      </pc:sldChg>
      <pc:sldChg chg="del">
        <pc:chgData name="Jenn Anne" userId="2e42e5b19939340a" providerId="LiveId" clId="{C5A22AD0-C583-4743-B0F5-721906CFA148}" dt="2019-12-10T21:30:16.835" v="4" actId="47"/>
        <pc:sldMkLst>
          <pc:docMk/>
          <pc:sldMk cId="2826583358" sldId="340"/>
        </pc:sldMkLst>
      </pc:sldChg>
      <pc:sldChg chg="del">
        <pc:chgData name="Jenn Anne" userId="2e42e5b19939340a" providerId="LiveId" clId="{C5A22AD0-C583-4743-B0F5-721906CFA148}" dt="2019-12-10T21:30:05.122" v="2" actId="2696"/>
        <pc:sldMkLst>
          <pc:docMk/>
          <pc:sldMk cId="2939860584" sldId="341"/>
        </pc:sldMkLst>
      </pc:sldChg>
      <pc:sldChg chg="del">
        <pc:chgData name="Jenn Anne" userId="2e42e5b19939340a" providerId="LiveId" clId="{C5A22AD0-C583-4743-B0F5-721906CFA148}" dt="2019-12-10T21:30:16.835" v="4" actId="47"/>
        <pc:sldMkLst>
          <pc:docMk/>
          <pc:sldMk cId="3527450641" sldId="343"/>
        </pc:sldMkLst>
      </pc:sldChg>
      <pc:sldChg chg="del">
        <pc:chgData name="Jenn Anne" userId="2e42e5b19939340a" providerId="LiveId" clId="{C5A22AD0-C583-4743-B0F5-721906CFA148}" dt="2019-12-10T21:30:16.835" v="4" actId="47"/>
        <pc:sldMkLst>
          <pc:docMk/>
          <pc:sldMk cId="1560421334" sldId="345"/>
        </pc:sldMkLst>
      </pc:sldChg>
      <pc:sldChg chg="ord">
        <pc:chgData name="Jenn Anne" userId="2e42e5b19939340a" providerId="LiveId" clId="{C5A22AD0-C583-4743-B0F5-721906CFA148}" dt="2019-12-10T21:31:14.289" v="11"/>
        <pc:sldMkLst>
          <pc:docMk/>
          <pc:sldMk cId="2587769370" sldId="346"/>
        </pc:sldMkLst>
      </pc:sldChg>
      <pc:sldChg chg="del">
        <pc:chgData name="Jenn Anne" userId="2e42e5b19939340a" providerId="LiveId" clId="{C5A22AD0-C583-4743-B0F5-721906CFA148}" dt="2019-12-10T21:30:49.545" v="6" actId="47"/>
        <pc:sldMkLst>
          <pc:docMk/>
          <pc:sldMk cId="3170656856" sldId="348"/>
        </pc:sldMkLst>
      </pc:sldChg>
      <pc:sldChg chg="modSp add">
        <pc:chgData name="Jenn Anne" userId="2e42e5b19939340a" providerId="LiveId" clId="{C5A22AD0-C583-4743-B0F5-721906CFA148}" dt="2019-12-10T21:41:55.831" v="24" actId="207"/>
        <pc:sldMkLst>
          <pc:docMk/>
          <pc:sldMk cId="4151370823" sldId="348"/>
        </pc:sldMkLst>
        <pc:spChg chg="mod">
          <ac:chgData name="Jenn Anne" userId="2e42e5b19939340a" providerId="LiveId" clId="{C5A22AD0-C583-4743-B0F5-721906CFA148}" dt="2019-12-10T21:41:55.831" v="24" actId="207"/>
          <ac:spMkLst>
            <pc:docMk/>
            <pc:sldMk cId="4151370823" sldId="348"/>
            <ac:spMk id="3" creationId="{D38B6433-9875-4A65-98D0-5E14BB0BD1D7}"/>
          </ac:spMkLst>
        </pc:spChg>
      </pc:sldChg>
      <pc:sldChg chg="del">
        <pc:chgData name="Jenn Anne" userId="2e42e5b19939340a" providerId="LiveId" clId="{C5A22AD0-C583-4743-B0F5-721906CFA148}" dt="2019-12-10T21:30:16.835" v="4" actId="47"/>
        <pc:sldMkLst>
          <pc:docMk/>
          <pc:sldMk cId="1309249027" sldId="349"/>
        </pc:sldMkLst>
      </pc:sldChg>
      <pc:sldChg chg="add">
        <pc:chgData name="Jenn Anne" userId="2e42e5b19939340a" providerId="LiveId" clId="{C5A22AD0-C583-4743-B0F5-721906CFA148}" dt="2019-12-10T21:46:26.615" v="25"/>
        <pc:sldMkLst>
          <pc:docMk/>
          <pc:sldMk cId="3629164272" sldId="349"/>
        </pc:sldMkLst>
      </pc:sldChg>
      <pc:sldChg chg="add">
        <pc:chgData name="Jenn Anne" userId="2e42e5b19939340a" providerId="LiveId" clId="{C5A22AD0-C583-4743-B0F5-721906CFA148}" dt="2019-12-10T21:46:26.615" v="25"/>
        <pc:sldMkLst>
          <pc:docMk/>
          <pc:sldMk cId="1386582274" sldId="350"/>
        </pc:sldMkLst>
      </pc:sldChg>
      <pc:sldChg chg="add">
        <pc:chgData name="Jenn Anne" userId="2e42e5b19939340a" providerId="LiveId" clId="{C5A22AD0-C583-4743-B0F5-721906CFA148}" dt="2019-12-10T21:46:26.615" v="25"/>
        <pc:sldMkLst>
          <pc:docMk/>
          <pc:sldMk cId="3386374770" sldId="351"/>
        </pc:sldMkLst>
      </pc:sldChg>
      <pc:sldChg chg="add">
        <pc:chgData name="Jenn Anne" userId="2e42e5b19939340a" providerId="LiveId" clId="{C5A22AD0-C583-4743-B0F5-721906CFA148}" dt="2019-12-10T21:46:26.615" v="25"/>
        <pc:sldMkLst>
          <pc:docMk/>
          <pc:sldMk cId="3960399460" sldId="352"/>
        </pc:sldMkLst>
      </pc:sldChg>
      <pc:sldChg chg="add">
        <pc:chgData name="Jenn Anne" userId="2e42e5b19939340a" providerId="LiveId" clId="{C5A22AD0-C583-4743-B0F5-721906CFA148}" dt="2019-12-10T21:46:26.615" v="25"/>
        <pc:sldMkLst>
          <pc:docMk/>
          <pc:sldMk cId="2372611563" sldId="353"/>
        </pc:sldMkLst>
      </pc:sldChg>
      <pc:sldChg chg="add">
        <pc:chgData name="Jenn Anne" userId="2e42e5b19939340a" providerId="LiveId" clId="{C5A22AD0-C583-4743-B0F5-721906CFA148}" dt="2019-12-10T21:46:26.615" v="25"/>
        <pc:sldMkLst>
          <pc:docMk/>
          <pc:sldMk cId="421102119" sldId="354"/>
        </pc:sldMkLst>
      </pc:sldChg>
      <pc:sldChg chg="add">
        <pc:chgData name="Jenn Anne" userId="2e42e5b19939340a" providerId="LiveId" clId="{C5A22AD0-C583-4743-B0F5-721906CFA148}" dt="2019-12-10T21:46:26.615" v="25"/>
        <pc:sldMkLst>
          <pc:docMk/>
          <pc:sldMk cId="1574990462" sldId="355"/>
        </pc:sldMkLst>
      </pc:sldChg>
      <pc:sldChg chg="add">
        <pc:chgData name="Jenn Anne" userId="2e42e5b19939340a" providerId="LiveId" clId="{C5A22AD0-C583-4743-B0F5-721906CFA148}" dt="2019-12-10T21:46:27.281" v="26"/>
        <pc:sldMkLst>
          <pc:docMk/>
          <pc:sldMk cId="2862707768" sldId="356"/>
        </pc:sldMkLst>
      </pc:sldChg>
      <pc:sldChg chg="del">
        <pc:chgData name="Jenn Anne" userId="2e42e5b19939340a" providerId="LiveId" clId="{C5A22AD0-C583-4743-B0F5-721906CFA148}" dt="2019-12-10T21:30:32.755" v="5" actId="47"/>
        <pc:sldMkLst>
          <pc:docMk/>
          <pc:sldMk cId="3373658831" sldId="356"/>
        </pc:sldMkLst>
      </pc:sldChg>
      <pc:sldChg chg="add">
        <pc:chgData name="Jenn Anne" userId="2e42e5b19939340a" providerId="LiveId" clId="{C5A22AD0-C583-4743-B0F5-721906CFA148}" dt="2019-12-10T21:46:27.281" v="26"/>
        <pc:sldMkLst>
          <pc:docMk/>
          <pc:sldMk cId="1411196203" sldId="357"/>
        </pc:sldMkLst>
      </pc:sldChg>
      <pc:sldChg chg="del">
        <pc:chgData name="Jenn Anne" userId="2e42e5b19939340a" providerId="LiveId" clId="{C5A22AD0-C583-4743-B0F5-721906CFA148}" dt="2019-12-10T21:30:32.755" v="5" actId="47"/>
        <pc:sldMkLst>
          <pc:docMk/>
          <pc:sldMk cId="2147350951" sldId="357"/>
        </pc:sldMkLst>
      </pc:sldChg>
      <pc:sldChg chg="add">
        <pc:chgData name="Jenn Anne" userId="2e42e5b19939340a" providerId="LiveId" clId="{C5A22AD0-C583-4743-B0F5-721906CFA148}" dt="2019-12-10T21:46:27.281" v="26"/>
        <pc:sldMkLst>
          <pc:docMk/>
          <pc:sldMk cId="325599275" sldId="358"/>
        </pc:sldMkLst>
      </pc:sldChg>
      <pc:sldChg chg="del">
        <pc:chgData name="Jenn Anne" userId="2e42e5b19939340a" providerId="LiveId" clId="{C5A22AD0-C583-4743-B0F5-721906CFA148}" dt="2019-12-10T21:30:32.755" v="5" actId="47"/>
        <pc:sldMkLst>
          <pc:docMk/>
          <pc:sldMk cId="1647594706" sldId="358"/>
        </pc:sldMkLst>
      </pc:sldChg>
      <pc:sldChg chg="del">
        <pc:chgData name="Jenn Anne" userId="2e42e5b19939340a" providerId="LiveId" clId="{C5A22AD0-C583-4743-B0F5-721906CFA148}" dt="2019-12-10T21:30:32.755" v="5" actId="47"/>
        <pc:sldMkLst>
          <pc:docMk/>
          <pc:sldMk cId="1696406369" sldId="359"/>
        </pc:sldMkLst>
      </pc:sldChg>
      <pc:sldChg chg="add">
        <pc:chgData name="Jenn Anne" userId="2e42e5b19939340a" providerId="LiveId" clId="{C5A22AD0-C583-4743-B0F5-721906CFA148}" dt="2019-12-10T21:46:27.281" v="26"/>
        <pc:sldMkLst>
          <pc:docMk/>
          <pc:sldMk cId="1981313817" sldId="359"/>
        </pc:sldMkLst>
      </pc:sldChg>
      <pc:sldChg chg="del">
        <pc:chgData name="Jenn Anne" userId="2e42e5b19939340a" providerId="LiveId" clId="{C5A22AD0-C583-4743-B0F5-721906CFA148}" dt="2019-12-10T21:30:32.755" v="5" actId="47"/>
        <pc:sldMkLst>
          <pc:docMk/>
          <pc:sldMk cId="2817719686" sldId="360"/>
        </pc:sldMkLst>
      </pc:sldChg>
      <pc:sldChg chg="add">
        <pc:chgData name="Jenn Anne" userId="2e42e5b19939340a" providerId="LiveId" clId="{C5A22AD0-C583-4743-B0F5-721906CFA148}" dt="2019-12-10T21:46:27.281" v="26"/>
        <pc:sldMkLst>
          <pc:docMk/>
          <pc:sldMk cId="3348901506" sldId="360"/>
        </pc:sldMkLst>
      </pc:sldChg>
      <pc:sldChg chg="add">
        <pc:chgData name="Jenn Anne" userId="2e42e5b19939340a" providerId="LiveId" clId="{C5A22AD0-C583-4743-B0F5-721906CFA148}" dt="2019-12-10T21:46:27.281" v="26"/>
        <pc:sldMkLst>
          <pc:docMk/>
          <pc:sldMk cId="173990824" sldId="361"/>
        </pc:sldMkLst>
      </pc:sldChg>
      <pc:sldChg chg="del">
        <pc:chgData name="Jenn Anne" userId="2e42e5b19939340a" providerId="LiveId" clId="{C5A22AD0-C583-4743-B0F5-721906CFA148}" dt="2019-12-10T21:30:32.755" v="5" actId="47"/>
        <pc:sldMkLst>
          <pc:docMk/>
          <pc:sldMk cId="1733864060" sldId="361"/>
        </pc:sldMkLst>
      </pc:sldChg>
      <pc:sldChg chg="del">
        <pc:chgData name="Jenn Anne" userId="2e42e5b19939340a" providerId="LiveId" clId="{C5A22AD0-C583-4743-B0F5-721906CFA148}" dt="2019-12-10T21:30:32.755" v="5" actId="47"/>
        <pc:sldMkLst>
          <pc:docMk/>
          <pc:sldMk cId="1222775585" sldId="362"/>
        </pc:sldMkLst>
      </pc:sldChg>
      <pc:sldChg chg="add">
        <pc:chgData name="Jenn Anne" userId="2e42e5b19939340a" providerId="LiveId" clId="{C5A22AD0-C583-4743-B0F5-721906CFA148}" dt="2019-12-10T21:46:27.281" v="26"/>
        <pc:sldMkLst>
          <pc:docMk/>
          <pc:sldMk cId="3660491105" sldId="362"/>
        </pc:sldMkLst>
      </pc:sldChg>
      <pc:sldChg chg="add">
        <pc:chgData name="Jenn Anne" userId="2e42e5b19939340a" providerId="LiveId" clId="{C5A22AD0-C583-4743-B0F5-721906CFA148}" dt="2019-12-10T21:46:27.863" v="27"/>
        <pc:sldMkLst>
          <pc:docMk/>
          <pc:sldMk cId="51436734" sldId="363"/>
        </pc:sldMkLst>
      </pc:sldChg>
      <pc:sldChg chg="del">
        <pc:chgData name="Jenn Anne" userId="2e42e5b19939340a" providerId="LiveId" clId="{C5A22AD0-C583-4743-B0F5-721906CFA148}" dt="2019-12-10T21:30:32.755" v="5" actId="47"/>
        <pc:sldMkLst>
          <pc:docMk/>
          <pc:sldMk cId="1261058771" sldId="363"/>
        </pc:sldMkLst>
      </pc:sldChg>
      <pc:sldChg chg="add">
        <pc:chgData name="Jenn Anne" userId="2e42e5b19939340a" providerId="LiveId" clId="{C5A22AD0-C583-4743-B0F5-721906CFA148}" dt="2019-12-10T21:46:27.863" v="27"/>
        <pc:sldMkLst>
          <pc:docMk/>
          <pc:sldMk cId="2703456641" sldId="364"/>
        </pc:sldMkLst>
      </pc:sldChg>
      <pc:sldChg chg="del">
        <pc:chgData name="Jenn Anne" userId="2e42e5b19939340a" providerId="LiveId" clId="{C5A22AD0-C583-4743-B0F5-721906CFA148}" dt="2019-12-10T21:30:32.755" v="5" actId="47"/>
        <pc:sldMkLst>
          <pc:docMk/>
          <pc:sldMk cId="3856877215" sldId="364"/>
        </pc:sldMkLst>
      </pc:sldChg>
      <pc:sldChg chg="add">
        <pc:chgData name="Jenn Anne" userId="2e42e5b19939340a" providerId="LiveId" clId="{C5A22AD0-C583-4743-B0F5-721906CFA148}" dt="2019-12-10T21:46:27.863" v="27"/>
        <pc:sldMkLst>
          <pc:docMk/>
          <pc:sldMk cId="2270898839" sldId="365"/>
        </pc:sldMkLst>
      </pc:sldChg>
      <pc:sldChg chg="add">
        <pc:chgData name="Jenn Anne" userId="2e42e5b19939340a" providerId="LiveId" clId="{C5A22AD0-C583-4743-B0F5-721906CFA148}" dt="2019-12-10T21:46:27.863" v="27"/>
        <pc:sldMkLst>
          <pc:docMk/>
          <pc:sldMk cId="2483531738" sldId="366"/>
        </pc:sldMkLst>
      </pc:sldChg>
      <pc:sldChg chg="add">
        <pc:chgData name="Jenn Anne" userId="2e42e5b19939340a" providerId="LiveId" clId="{C5A22AD0-C583-4743-B0F5-721906CFA148}" dt="2019-12-10T21:46:27.863" v="27"/>
        <pc:sldMkLst>
          <pc:docMk/>
          <pc:sldMk cId="4077236994" sldId="367"/>
        </pc:sldMkLst>
      </pc:sldChg>
      <pc:sldChg chg="add">
        <pc:chgData name="Jenn Anne" userId="2e42e5b19939340a" providerId="LiveId" clId="{C5A22AD0-C583-4743-B0F5-721906CFA148}" dt="2019-12-10T21:46:27.863" v="27"/>
        <pc:sldMkLst>
          <pc:docMk/>
          <pc:sldMk cId="3842985548" sldId="368"/>
        </pc:sldMkLst>
      </pc:sldChg>
      <pc:sldChg chg="add">
        <pc:chgData name="Jenn Anne" userId="2e42e5b19939340a" providerId="LiveId" clId="{C5A22AD0-C583-4743-B0F5-721906CFA148}" dt="2019-12-10T21:46:27.863" v="27"/>
        <pc:sldMkLst>
          <pc:docMk/>
          <pc:sldMk cId="1028128902" sldId="369"/>
        </pc:sldMkLst>
      </pc:sldChg>
      <pc:sldChg chg="add">
        <pc:chgData name="Jenn Anne" userId="2e42e5b19939340a" providerId="LiveId" clId="{C5A22AD0-C583-4743-B0F5-721906CFA148}" dt="2019-12-10T21:46:28.463" v="28"/>
        <pc:sldMkLst>
          <pc:docMk/>
          <pc:sldMk cId="3028790163" sldId="370"/>
        </pc:sldMkLst>
      </pc:sldChg>
      <pc:sldChg chg="add">
        <pc:chgData name="Jenn Anne" userId="2e42e5b19939340a" providerId="LiveId" clId="{C5A22AD0-C583-4743-B0F5-721906CFA148}" dt="2019-12-10T21:46:28.463" v="28"/>
        <pc:sldMkLst>
          <pc:docMk/>
          <pc:sldMk cId="3712213760" sldId="371"/>
        </pc:sldMkLst>
      </pc:sldChg>
      <pc:sldChg chg="add">
        <pc:chgData name="Jenn Anne" userId="2e42e5b19939340a" providerId="LiveId" clId="{C5A22AD0-C583-4743-B0F5-721906CFA148}" dt="2019-12-10T21:46:28.463" v="28"/>
        <pc:sldMkLst>
          <pc:docMk/>
          <pc:sldMk cId="880967872" sldId="372"/>
        </pc:sldMkLst>
      </pc:sldChg>
      <pc:sldChg chg="add">
        <pc:chgData name="Jenn Anne" userId="2e42e5b19939340a" providerId="LiveId" clId="{C5A22AD0-C583-4743-B0F5-721906CFA148}" dt="2019-12-10T21:46:28.463" v="28"/>
        <pc:sldMkLst>
          <pc:docMk/>
          <pc:sldMk cId="2024900656" sldId="373"/>
        </pc:sldMkLst>
      </pc:sldChg>
      <pc:sldChg chg="add">
        <pc:chgData name="Jenn Anne" userId="2e42e5b19939340a" providerId="LiveId" clId="{C5A22AD0-C583-4743-B0F5-721906CFA148}" dt="2019-12-10T21:46:28.463" v="28"/>
        <pc:sldMkLst>
          <pc:docMk/>
          <pc:sldMk cId="1361364207" sldId="374"/>
        </pc:sldMkLst>
      </pc:sldChg>
      <pc:sldChg chg="add">
        <pc:chgData name="Jenn Anne" userId="2e42e5b19939340a" providerId="LiveId" clId="{C5A22AD0-C583-4743-B0F5-721906CFA148}" dt="2019-12-10T21:46:28.463" v="28"/>
        <pc:sldMkLst>
          <pc:docMk/>
          <pc:sldMk cId="3204843869" sldId="375"/>
        </pc:sldMkLst>
      </pc:sldChg>
      <pc:sldChg chg="add">
        <pc:chgData name="Jenn Anne" userId="2e42e5b19939340a" providerId="LiveId" clId="{C5A22AD0-C583-4743-B0F5-721906CFA148}" dt="2019-12-10T21:46:28.463" v="28"/>
        <pc:sldMkLst>
          <pc:docMk/>
          <pc:sldMk cId="2479669775" sldId="376"/>
        </pc:sldMkLst>
      </pc:sldChg>
      <pc:sldChg chg="add">
        <pc:chgData name="Jenn Anne" userId="2e42e5b19939340a" providerId="LiveId" clId="{C5A22AD0-C583-4743-B0F5-721906CFA148}" dt="2019-12-10T21:46:29.110" v="29"/>
        <pc:sldMkLst>
          <pc:docMk/>
          <pc:sldMk cId="3331470768" sldId="377"/>
        </pc:sldMkLst>
      </pc:sldChg>
      <pc:sldChg chg="add">
        <pc:chgData name="Jenn Anne" userId="2e42e5b19939340a" providerId="LiveId" clId="{C5A22AD0-C583-4743-B0F5-721906CFA148}" dt="2019-12-10T21:46:29.110" v="29"/>
        <pc:sldMkLst>
          <pc:docMk/>
          <pc:sldMk cId="3129134947" sldId="378"/>
        </pc:sldMkLst>
      </pc:sldChg>
      <pc:sldChg chg="add">
        <pc:chgData name="Jenn Anne" userId="2e42e5b19939340a" providerId="LiveId" clId="{C5A22AD0-C583-4743-B0F5-721906CFA148}" dt="2019-12-10T21:46:29.110" v="29"/>
        <pc:sldMkLst>
          <pc:docMk/>
          <pc:sldMk cId="3769415795" sldId="379"/>
        </pc:sldMkLst>
      </pc:sldChg>
      <pc:sldChg chg="add">
        <pc:chgData name="Jenn Anne" userId="2e42e5b19939340a" providerId="LiveId" clId="{C5A22AD0-C583-4743-B0F5-721906CFA148}" dt="2019-12-10T21:46:29.110" v="29"/>
        <pc:sldMkLst>
          <pc:docMk/>
          <pc:sldMk cId="1087322593" sldId="380"/>
        </pc:sldMkLst>
      </pc:sldChg>
      <pc:sldChg chg="add">
        <pc:chgData name="Jenn Anne" userId="2e42e5b19939340a" providerId="LiveId" clId="{C5A22AD0-C583-4743-B0F5-721906CFA148}" dt="2019-12-10T21:46:29.110" v="29"/>
        <pc:sldMkLst>
          <pc:docMk/>
          <pc:sldMk cId="1670922908" sldId="381"/>
        </pc:sldMkLst>
      </pc:sldChg>
      <pc:sldChg chg="add">
        <pc:chgData name="Jenn Anne" userId="2e42e5b19939340a" providerId="LiveId" clId="{C5A22AD0-C583-4743-B0F5-721906CFA148}" dt="2019-12-10T21:46:29.110" v="29"/>
        <pc:sldMkLst>
          <pc:docMk/>
          <pc:sldMk cId="3021875722" sldId="382"/>
        </pc:sldMkLst>
      </pc:sldChg>
      <pc:sldChg chg="add">
        <pc:chgData name="Jenn Anne" userId="2e42e5b19939340a" providerId="LiveId" clId="{C5A22AD0-C583-4743-B0F5-721906CFA148}" dt="2019-12-10T21:46:29.110" v="29"/>
        <pc:sldMkLst>
          <pc:docMk/>
          <pc:sldMk cId="30693232" sldId="383"/>
        </pc:sldMkLst>
      </pc:sldChg>
      <pc:sldChg chg="add">
        <pc:chgData name="Jenn Anne" userId="2e42e5b19939340a" providerId="LiveId" clId="{C5A22AD0-C583-4743-B0F5-721906CFA148}" dt="2019-12-10T21:46:29.722" v="30"/>
        <pc:sldMkLst>
          <pc:docMk/>
          <pc:sldMk cId="1271338380" sldId="384"/>
        </pc:sldMkLst>
      </pc:sldChg>
      <pc:sldChg chg="add">
        <pc:chgData name="Jenn Anne" userId="2e42e5b19939340a" providerId="LiveId" clId="{C5A22AD0-C583-4743-B0F5-721906CFA148}" dt="2019-12-10T21:46:29.722" v="30"/>
        <pc:sldMkLst>
          <pc:docMk/>
          <pc:sldMk cId="2427882604" sldId="385"/>
        </pc:sldMkLst>
      </pc:sldChg>
      <pc:sldChg chg="add">
        <pc:chgData name="Jenn Anne" userId="2e42e5b19939340a" providerId="LiveId" clId="{C5A22AD0-C583-4743-B0F5-721906CFA148}" dt="2019-12-10T21:46:29.722" v="30"/>
        <pc:sldMkLst>
          <pc:docMk/>
          <pc:sldMk cId="4108255856" sldId="386"/>
        </pc:sldMkLst>
      </pc:sldChg>
      <pc:sldChg chg="add">
        <pc:chgData name="Jenn Anne" userId="2e42e5b19939340a" providerId="LiveId" clId="{C5A22AD0-C583-4743-B0F5-721906CFA148}" dt="2019-12-10T21:46:29.722" v="30"/>
        <pc:sldMkLst>
          <pc:docMk/>
          <pc:sldMk cId="1011590951" sldId="387"/>
        </pc:sldMkLst>
      </pc:sldChg>
      <pc:sldChg chg="add">
        <pc:chgData name="Jenn Anne" userId="2e42e5b19939340a" providerId="LiveId" clId="{C5A22AD0-C583-4743-B0F5-721906CFA148}" dt="2019-12-10T21:46:29.722" v="30"/>
        <pc:sldMkLst>
          <pc:docMk/>
          <pc:sldMk cId="464400482" sldId="388"/>
        </pc:sldMkLst>
      </pc:sldChg>
      <pc:sldChg chg="add">
        <pc:chgData name="Jenn Anne" userId="2e42e5b19939340a" providerId="LiveId" clId="{C5A22AD0-C583-4743-B0F5-721906CFA148}" dt="2019-12-10T21:46:29.722" v="30"/>
        <pc:sldMkLst>
          <pc:docMk/>
          <pc:sldMk cId="2347123697" sldId="389"/>
        </pc:sldMkLst>
      </pc:sldChg>
      <pc:sldChg chg="add">
        <pc:chgData name="Jenn Anne" userId="2e42e5b19939340a" providerId="LiveId" clId="{C5A22AD0-C583-4743-B0F5-721906CFA148}" dt="2019-12-10T21:46:29.722" v="30"/>
        <pc:sldMkLst>
          <pc:docMk/>
          <pc:sldMk cId="1359302009" sldId="390"/>
        </pc:sldMkLst>
      </pc:sldChg>
      <pc:sldChg chg="add">
        <pc:chgData name="Jenn Anne" userId="2e42e5b19939340a" providerId="LiveId" clId="{C5A22AD0-C583-4743-B0F5-721906CFA148}" dt="2019-12-10T21:46:30.325" v="31"/>
        <pc:sldMkLst>
          <pc:docMk/>
          <pc:sldMk cId="1021469143" sldId="391"/>
        </pc:sldMkLst>
      </pc:sldChg>
      <pc:sldChg chg="add">
        <pc:chgData name="Jenn Anne" userId="2e42e5b19939340a" providerId="LiveId" clId="{C5A22AD0-C583-4743-B0F5-721906CFA148}" dt="2019-12-10T21:46:30.325" v="31"/>
        <pc:sldMkLst>
          <pc:docMk/>
          <pc:sldMk cId="3949428753" sldId="392"/>
        </pc:sldMkLst>
      </pc:sldChg>
      <pc:sldChg chg="add">
        <pc:chgData name="Jenn Anne" userId="2e42e5b19939340a" providerId="LiveId" clId="{C5A22AD0-C583-4743-B0F5-721906CFA148}" dt="2019-12-10T21:46:30.325" v="31"/>
        <pc:sldMkLst>
          <pc:docMk/>
          <pc:sldMk cId="3868648524" sldId="393"/>
        </pc:sldMkLst>
      </pc:sldChg>
      <pc:sldChg chg="add">
        <pc:chgData name="Jenn Anne" userId="2e42e5b19939340a" providerId="LiveId" clId="{C5A22AD0-C583-4743-B0F5-721906CFA148}" dt="2019-12-10T21:46:30.325" v="31"/>
        <pc:sldMkLst>
          <pc:docMk/>
          <pc:sldMk cId="1681274671" sldId="394"/>
        </pc:sldMkLst>
      </pc:sldChg>
      <pc:sldChg chg="add">
        <pc:chgData name="Jenn Anne" userId="2e42e5b19939340a" providerId="LiveId" clId="{C5A22AD0-C583-4743-B0F5-721906CFA148}" dt="2019-12-10T21:46:30.325" v="31"/>
        <pc:sldMkLst>
          <pc:docMk/>
          <pc:sldMk cId="328170710" sldId="395"/>
        </pc:sldMkLst>
      </pc:sldChg>
      <pc:sldChg chg="add">
        <pc:chgData name="Jenn Anne" userId="2e42e5b19939340a" providerId="LiveId" clId="{C5A22AD0-C583-4743-B0F5-721906CFA148}" dt="2019-12-10T21:46:30.325" v="31"/>
        <pc:sldMkLst>
          <pc:docMk/>
          <pc:sldMk cId="1198022126" sldId="396"/>
        </pc:sldMkLst>
      </pc:sldChg>
      <pc:sldChg chg="add">
        <pc:chgData name="Jenn Anne" userId="2e42e5b19939340a" providerId="LiveId" clId="{C5A22AD0-C583-4743-B0F5-721906CFA148}" dt="2019-12-10T21:46:30.325" v="31"/>
        <pc:sldMkLst>
          <pc:docMk/>
          <pc:sldMk cId="2247148071" sldId="397"/>
        </pc:sldMkLst>
      </pc:sldChg>
      <pc:sldChg chg="add">
        <pc:chgData name="Jenn Anne" userId="2e42e5b19939340a" providerId="LiveId" clId="{C5A22AD0-C583-4743-B0F5-721906CFA148}" dt="2019-12-10T21:46:30.972" v="32"/>
        <pc:sldMkLst>
          <pc:docMk/>
          <pc:sldMk cId="851656133" sldId="398"/>
        </pc:sldMkLst>
      </pc:sldChg>
      <pc:sldChg chg="add">
        <pc:chgData name="Jenn Anne" userId="2e42e5b19939340a" providerId="LiveId" clId="{C5A22AD0-C583-4743-B0F5-721906CFA148}" dt="2019-12-10T21:46:30.972" v="32"/>
        <pc:sldMkLst>
          <pc:docMk/>
          <pc:sldMk cId="12492394" sldId="399"/>
        </pc:sldMkLst>
      </pc:sldChg>
      <pc:sldChg chg="add">
        <pc:chgData name="Jenn Anne" userId="2e42e5b19939340a" providerId="LiveId" clId="{C5A22AD0-C583-4743-B0F5-721906CFA148}" dt="2019-12-10T21:46:30.972" v="32"/>
        <pc:sldMkLst>
          <pc:docMk/>
          <pc:sldMk cId="1487976432" sldId="400"/>
        </pc:sldMkLst>
      </pc:sldChg>
      <pc:sldChg chg="add">
        <pc:chgData name="Jenn Anne" userId="2e42e5b19939340a" providerId="LiveId" clId="{C5A22AD0-C583-4743-B0F5-721906CFA148}" dt="2019-12-10T21:46:30.972" v="32"/>
        <pc:sldMkLst>
          <pc:docMk/>
          <pc:sldMk cId="600286149" sldId="401"/>
        </pc:sldMkLst>
      </pc:sldChg>
      <pc:sldChg chg="add">
        <pc:chgData name="Jenn Anne" userId="2e42e5b19939340a" providerId="LiveId" clId="{C5A22AD0-C583-4743-B0F5-721906CFA148}" dt="2019-12-10T21:46:30.972" v="32"/>
        <pc:sldMkLst>
          <pc:docMk/>
          <pc:sldMk cId="947016225" sldId="402"/>
        </pc:sldMkLst>
      </pc:sldChg>
      <pc:sldChg chg="add">
        <pc:chgData name="Jenn Anne" userId="2e42e5b19939340a" providerId="LiveId" clId="{C5A22AD0-C583-4743-B0F5-721906CFA148}" dt="2019-12-10T21:46:30.972" v="32"/>
        <pc:sldMkLst>
          <pc:docMk/>
          <pc:sldMk cId="1827521994" sldId="403"/>
        </pc:sldMkLst>
      </pc:sldChg>
      <pc:sldChg chg="add">
        <pc:chgData name="Jenn Anne" userId="2e42e5b19939340a" providerId="LiveId" clId="{C5A22AD0-C583-4743-B0F5-721906CFA148}" dt="2019-12-10T21:46:30.972" v="32"/>
        <pc:sldMkLst>
          <pc:docMk/>
          <pc:sldMk cId="220714129" sldId="404"/>
        </pc:sldMkLst>
      </pc:sldChg>
      <pc:sldChg chg="add">
        <pc:chgData name="Jenn Anne" userId="2e42e5b19939340a" providerId="LiveId" clId="{C5A22AD0-C583-4743-B0F5-721906CFA148}" dt="2019-12-10T21:46:31.573" v="33"/>
        <pc:sldMkLst>
          <pc:docMk/>
          <pc:sldMk cId="3734520384" sldId="405"/>
        </pc:sldMkLst>
      </pc:sldChg>
      <pc:sldChg chg="add">
        <pc:chgData name="Jenn Anne" userId="2e42e5b19939340a" providerId="LiveId" clId="{C5A22AD0-C583-4743-B0F5-721906CFA148}" dt="2019-12-10T21:46:31.573" v="33"/>
        <pc:sldMkLst>
          <pc:docMk/>
          <pc:sldMk cId="170300251" sldId="406"/>
        </pc:sldMkLst>
      </pc:sldChg>
      <pc:sldChg chg="add">
        <pc:chgData name="Jenn Anne" userId="2e42e5b19939340a" providerId="LiveId" clId="{C5A22AD0-C583-4743-B0F5-721906CFA148}" dt="2019-12-10T21:46:31.573" v="33"/>
        <pc:sldMkLst>
          <pc:docMk/>
          <pc:sldMk cId="72785711" sldId="407"/>
        </pc:sldMkLst>
      </pc:sldChg>
      <pc:sldChg chg="add">
        <pc:chgData name="Jenn Anne" userId="2e42e5b19939340a" providerId="LiveId" clId="{C5A22AD0-C583-4743-B0F5-721906CFA148}" dt="2019-12-10T21:46:31.573" v="33"/>
        <pc:sldMkLst>
          <pc:docMk/>
          <pc:sldMk cId="2275717711" sldId="408"/>
        </pc:sldMkLst>
      </pc:sldChg>
      <pc:sldChg chg="add">
        <pc:chgData name="Jenn Anne" userId="2e42e5b19939340a" providerId="LiveId" clId="{C5A22AD0-C583-4743-B0F5-721906CFA148}" dt="2019-12-10T21:46:31.573" v="33"/>
        <pc:sldMkLst>
          <pc:docMk/>
          <pc:sldMk cId="3296043512" sldId="409"/>
        </pc:sldMkLst>
      </pc:sldChg>
      <pc:sldChg chg="add">
        <pc:chgData name="Jenn Anne" userId="2e42e5b19939340a" providerId="LiveId" clId="{C5A22AD0-C583-4743-B0F5-721906CFA148}" dt="2019-12-10T21:46:31.573" v="33"/>
        <pc:sldMkLst>
          <pc:docMk/>
          <pc:sldMk cId="3563517863" sldId="410"/>
        </pc:sldMkLst>
      </pc:sldChg>
      <pc:sldChg chg="add">
        <pc:chgData name="Jenn Anne" userId="2e42e5b19939340a" providerId="LiveId" clId="{C5A22AD0-C583-4743-B0F5-721906CFA148}" dt="2019-12-10T21:46:31.573" v="33"/>
        <pc:sldMkLst>
          <pc:docMk/>
          <pc:sldMk cId="2737912477" sldId="411"/>
        </pc:sldMkLst>
      </pc:sldChg>
      <pc:sldChg chg="add">
        <pc:chgData name="Jenn Anne" userId="2e42e5b19939340a" providerId="LiveId" clId="{C5A22AD0-C583-4743-B0F5-721906CFA148}" dt="2019-12-10T21:46:32.468" v="34"/>
        <pc:sldMkLst>
          <pc:docMk/>
          <pc:sldMk cId="2572098937" sldId="412"/>
        </pc:sldMkLst>
      </pc:sldChg>
      <pc:sldChg chg="add">
        <pc:chgData name="Jenn Anne" userId="2e42e5b19939340a" providerId="LiveId" clId="{C5A22AD0-C583-4743-B0F5-721906CFA148}" dt="2019-12-10T21:46:32.468" v="34"/>
        <pc:sldMkLst>
          <pc:docMk/>
          <pc:sldMk cId="2957121273" sldId="413"/>
        </pc:sldMkLst>
      </pc:sldChg>
      <pc:sldChg chg="add">
        <pc:chgData name="Jenn Anne" userId="2e42e5b19939340a" providerId="LiveId" clId="{C5A22AD0-C583-4743-B0F5-721906CFA148}" dt="2019-12-10T21:46:32.468" v="34"/>
        <pc:sldMkLst>
          <pc:docMk/>
          <pc:sldMk cId="1783537905" sldId="414"/>
        </pc:sldMkLst>
      </pc:sldChg>
      <pc:sldChg chg="add">
        <pc:chgData name="Jenn Anne" userId="2e42e5b19939340a" providerId="LiveId" clId="{C5A22AD0-C583-4743-B0F5-721906CFA148}" dt="2019-12-10T21:46:32.468" v="34"/>
        <pc:sldMkLst>
          <pc:docMk/>
          <pc:sldMk cId="1107044036" sldId="415"/>
        </pc:sldMkLst>
      </pc:sldChg>
      <pc:sldChg chg="add">
        <pc:chgData name="Jenn Anne" userId="2e42e5b19939340a" providerId="LiveId" clId="{C5A22AD0-C583-4743-B0F5-721906CFA148}" dt="2019-12-10T21:46:32.468" v="34"/>
        <pc:sldMkLst>
          <pc:docMk/>
          <pc:sldMk cId="2391395082" sldId="416"/>
        </pc:sldMkLst>
      </pc:sldChg>
      <pc:sldChg chg="add">
        <pc:chgData name="Jenn Anne" userId="2e42e5b19939340a" providerId="LiveId" clId="{C5A22AD0-C583-4743-B0F5-721906CFA148}" dt="2019-12-10T21:46:32.468" v="34"/>
        <pc:sldMkLst>
          <pc:docMk/>
          <pc:sldMk cId="13266594" sldId="417"/>
        </pc:sldMkLst>
      </pc:sldChg>
      <pc:sldChg chg="add">
        <pc:chgData name="Jenn Anne" userId="2e42e5b19939340a" providerId="LiveId" clId="{C5A22AD0-C583-4743-B0F5-721906CFA148}" dt="2019-12-10T21:46:32.468" v="34"/>
        <pc:sldMkLst>
          <pc:docMk/>
          <pc:sldMk cId="355886644" sldId="418"/>
        </pc:sldMkLst>
      </pc:sldChg>
      <pc:sldChg chg="add">
        <pc:chgData name="Jenn Anne" userId="2e42e5b19939340a" providerId="LiveId" clId="{C5A22AD0-C583-4743-B0F5-721906CFA148}" dt="2019-12-10T21:46:33.035" v="35"/>
        <pc:sldMkLst>
          <pc:docMk/>
          <pc:sldMk cId="2191687638" sldId="419"/>
        </pc:sldMkLst>
      </pc:sldChg>
      <pc:sldChg chg="add">
        <pc:chgData name="Jenn Anne" userId="2e42e5b19939340a" providerId="LiveId" clId="{C5A22AD0-C583-4743-B0F5-721906CFA148}" dt="2019-12-10T21:46:33.035" v="35"/>
        <pc:sldMkLst>
          <pc:docMk/>
          <pc:sldMk cId="2391349778" sldId="420"/>
        </pc:sldMkLst>
      </pc:sldChg>
      <pc:sldChg chg="add">
        <pc:chgData name="Jenn Anne" userId="2e42e5b19939340a" providerId="LiveId" clId="{C5A22AD0-C583-4743-B0F5-721906CFA148}" dt="2019-12-10T21:46:33.035" v="35"/>
        <pc:sldMkLst>
          <pc:docMk/>
          <pc:sldMk cId="1312125773" sldId="421"/>
        </pc:sldMkLst>
      </pc:sldChg>
      <pc:sldChg chg="add">
        <pc:chgData name="Jenn Anne" userId="2e42e5b19939340a" providerId="LiveId" clId="{C5A22AD0-C583-4743-B0F5-721906CFA148}" dt="2019-12-10T21:46:33.035" v="35"/>
        <pc:sldMkLst>
          <pc:docMk/>
          <pc:sldMk cId="2971014141" sldId="422"/>
        </pc:sldMkLst>
      </pc:sldChg>
      <pc:sldChg chg="add">
        <pc:chgData name="Jenn Anne" userId="2e42e5b19939340a" providerId="LiveId" clId="{C5A22AD0-C583-4743-B0F5-721906CFA148}" dt="2019-12-10T21:46:33.035" v="35"/>
        <pc:sldMkLst>
          <pc:docMk/>
          <pc:sldMk cId="4233344296" sldId="423"/>
        </pc:sldMkLst>
      </pc:sldChg>
      <pc:sldChg chg="add">
        <pc:chgData name="Jenn Anne" userId="2e42e5b19939340a" providerId="LiveId" clId="{C5A22AD0-C583-4743-B0F5-721906CFA148}" dt="2019-12-10T21:46:33.035" v="35"/>
        <pc:sldMkLst>
          <pc:docMk/>
          <pc:sldMk cId="37112480" sldId="424"/>
        </pc:sldMkLst>
      </pc:sldChg>
      <pc:sldChg chg="add">
        <pc:chgData name="Jenn Anne" userId="2e42e5b19939340a" providerId="LiveId" clId="{C5A22AD0-C583-4743-B0F5-721906CFA148}" dt="2019-12-10T21:46:33.035" v="35"/>
        <pc:sldMkLst>
          <pc:docMk/>
          <pc:sldMk cId="3353877910" sldId="425"/>
        </pc:sldMkLst>
      </pc:sldChg>
      <pc:sldChg chg="add">
        <pc:chgData name="Jenn Anne" userId="2e42e5b19939340a" providerId="LiveId" clId="{C5A22AD0-C583-4743-B0F5-721906CFA148}" dt="2019-12-10T21:46:33.565" v="36"/>
        <pc:sldMkLst>
          <pc:docMk/>
          <pc:sldMk cId="3198248309" sldId="426"/>
        </pc:sldMkLst>
      </pc:sldChg>
      <pc:sldChg chg="add">
        <pc:chgData name="Jenn Anne" userId="2e42e5b19939340a" providerId="LiveId" clId="{C5A22AD0-C583-4743-B0F5-721906CFA148}" dt="2019-12-10T21:46:33.565" v="36"/>
        <pc:sldMkLst>
          <pc:docMk/>
          <pc:sldMk cId="2735969118" sldId="427"/>
        </pc:sldMkLst>
      </pc:sldChg>
      <pc:sldChg chg="add">
        <pc:chgData name="Jenn Anne" userId="2e42e5b19939340a" providerId="LiveId" clId="{C5A22AD0-C583-4743-B0F5-721906CFA148}" dt="2019-12-10T21:46:33.565" v="36"/>
        <pc:sldMkLst>
          <pc:docMk/>
          <pc:sldMk cId="1424001829" sldId="428"/>
        </pc:sldMkLst>
      </pc:sldChg>
      <pc:sldChg chg="add">
        <pc:chgData name="Jenn Anne" userId="2e42e5b19939340a" providerId="LiveId" clId="{C5A22AD0-C583-4743-B0F5-721906CFA148}" dt="2019-12-10T21:46:33.565" v="36"/>
        <pc:sldMkLst>
          <pc:docMk/>
          <pc:sldMk cId="4218228135" sldId="429"/>
        </pc:sldMkLst>
      </pc:sldChg>
      <pc:sldChg chg="add">
        <pc:chgData name="Jenn Anne" userId="2e42e5b19939340a" providerId="LiveId" clId="{C5A22AD0-C583-4743-B0F5-721906CFA148}" dt="2019-12-10T21:46:33.565" v="36"/>
        <pc:sldMkLst>
          <pc:docMk/>
          <pc:sldMk cId="207935954" sldId="430"/>
        </pc:sldMkLst>
      </pc:sldChg>
      <pc:sldChg chg="add">
        <pc:chgData name="Jenn Anne" userId="2e42e5b19939340a" providerId="LiveId" clId="{C5A22AD0-C583-4743-B0F5-721906CFA148}" dt="2019-12-10T21:46:33.565" v="36"/>
        <pc:sldMkLst>
          <pc:docMk/>
          <pc:sldMk cId="3386626315" sldId="431"/>
        </pc:sldMkLst>
      </pc:sldChg>
      <pc:sldChg chg="add">
        <pc:chgData name="Jenn Anne" userId="2e42e5b19939340a" providerId="LiveId" clId="{C5A22AD0-C583-4743-B0F5-721906CFA148}" dt="2019-12-10T21:46:33.565" v="36"/>
        <pc:sldMkLst>
          <pc:docMk/>
          <pc:sldMk cId="2498407013" sldId="432"/>
        </pc:sldMkLst>
      </pc:sldChg>
      <pc:sldChg chg="add">
        <pc:chgData name="Jenn Anne" userId="2e42e5b19939340a" providerId="LiveId" clId="{C5A22AD0-C583-4743-B0F5-721906CFA148}" dt="2019-12-10T21:46:34.115" v="37"/>
        <pc:sldMkLst>
          <pc:docMk/>
          <pc:sldMk cId="2053615366" sldId="433"/>
        </pc:sldMkLst>
      </pc:sldChg>
      <pc:sldChg chg="add">
        <pc:chgData name="Jenn Anne" userId="2e42e5b19939340a" providerId="LiveId" clId="{C5A22AD0-C583-4743-B0F5-721906CFA148}" dt="2019-12-10T21:46:34.115" v="37"/>
        <pc:sldMkLst>
          <pc:docMk/>
          <pc:sldMk cId="3078728959" sldId="434"/>
        </pc:sldMkLst>
      </pc:sldChg>
      <pc:sldChg chg="add">
        <pc:chgData name="Jenn Anne" userId="2e42e5b19939340a" providerId="LiveId" clId="{C5A22AD0-C583-4743-B0F5-721906CFA148}" dt="2019-12-10T21:46:34.115" v="37"/>
        <pc:sldMkLst>
          <pc:docMk/>
          <pc:sldMk cId="1012173470" sldId="435"/>
        </pc:sldMkLst>
      </pc:sldChg>
      <pc:sldChg chg="add">
        <pc:chgData name="Jenn Anne" userId="2e42e5b19939340a" providerId="LiveId" clId="{C5A22AD0-C583-4743-B0F5-721906CFA148}" dt="2019-12-10T21:46:34.115" v="37"/>
        <pc:sldMkLst>
          <pc:docMk/>
          <pc:sldMk cId="3617867323" sldId="436"/>
        </pc:sldMkLst>
      </pc:sldChg>
      <pc:sldChg chg="add">
        <pc:chgData name="Jenn Anne" userId="2e42e5b19939340a" providerId="LiveId" clId="{C5A22AD0-C583-4743-B0F5-721906CFA148}" dt="2019-12-10T21:46:34.115" v="37"/>
        <pc:sldMkLst>
          <pc:docMk/>
          <pc:sldMk cId="1696644516" sldId="437"/>
        </pc:sldMkLst>
      </pc:sldChg>
      <pc:sldChg chg="add">
        <pc:chgData name="Jenn Anne" userId="2e42e5b19939340a" providerId="LiveId" clId="{C5A22AD0-C583-4743-B0F5-721906CFA148}" dt="2019-12-10T21:46:34.115" v="37"/>
        <pc:sldMkLst>
          <pc:docMk/>
          <pc:sldMk cId="3823278146" sldId="438"/>
        </pc:sldMkLst>
      </pc:sldChg>
      <pc:sldChg chg="add">
        <pc:chgData name="Jenn Anne" userId="2e42e5b19939340a" providerId="LiveId" clId="{C5A22AD0-C583-4743-B0F5-721906CFA148}" dt="2019-12-10T21:46:34.115" v="37"/>
        <pc:sldMkLst>
          <pc:docMk/>
          <pc:sldMk cId="1249404502" sldId="439"/>
        </pc:sldMkLst>
      </pc:sldChg>
      <pc:sldChg chg="add">
        <pc:chgData name="Jenn Anne" userId="2e42e5b19939340a" providerId="LiveId" clId="{C5A22AD0-C583-4743-B0F5-721906CFA148}" dt="2019-12-10T21:46:34.678" v="38"/>
        <pc:sldMkLst>
          <pc:docMk/>
          <pc:sldMk cId="2711488507" sldId="440"/>
        </pc:sldMkLst>
      </pc:sldChg>
      <pc:sldChg chg="add">
        <pc:chgData name="Jenn Anne" userId="2e42e5b19939340a" providerId="LiveId" clId="{C5A22AD0-C583-4743-B0F5-721906CFA148}" dt="2019-12-10T21:46:34.678" v="38"/>
        <pc:sldMkLst>
          <pc:docMk/>
          <pc:sldMk cId="1887888147" sldId="441"/>
        </pc:sldMkLst>
      </pc:sldChg>
      <pc:sldChg chg="add">
        <pc:chgData name="Jenn Anne" userId="2e42e5b19939340a" providerId="LiveId" clId="{C5A22AD0-C583-4743-B0F5-721906CFA148}" dt="2019-12-10T21:46:34.678" v="38"/>
        <pc:sldMkLst>
          <pc:docMk/>
          <pc:sldMk cId="1533098929" sldId="442"/>
        </pc:sldMkLst>
      </pc:sldChg>
      <pc:sldChg chg="add">
        <pc:chgData name="Jenn Anne" userId="2e42e5b19939340a" providerId="LiveId" clId="{C5A22AD0-C583-4743-B0F5-721906CFA148}" dt="2019-12-10T21:46:34.678" v="38"/>
        <pc:sldMkLst>
          <pc:docMk/>
          <pc:sldMk cId="3523133865" sldId="443"/>
        </pc:sldMkLst>
      </pc:sldChg>
      <pc:sldChg chg="add">
        <pc:chgData name="Jenn Anne" userId="2e42e5b19939340a" providerId="LiveId" clId="{C5A22AD0-C583-4743-B0F5-721906CFA148}" dt="2019-12-10T21:46:34.678" v="38"/>
        <pc:sldMkLst>
          <pc:docMk/>
          <pc:sldMk cId="1420506411" sldId="444"/>
        </pc:sldMkLst>
      </pc:sldChg>
      <pc:sldChg chg="add">
        <pc:chgData name="Jenn Anne" userId="2e42e5b19939340a" providerId="LiveId" clId="{C5A22AD0-C583-4743-B0F5-721906CFA148}" dt="2019-12-10T21:46:34.678" v="38"/>
        <pc:sldMkLst>
          <pc:docMk/>
          <pc:sldMk cId="2014097890" sldId="445"/>
        </pc:sldMkLst>
      </pc:sldChg>
      <pc:sldChg chg="add">
        <pc:chgData name="Jenn Anne" userId="2e42e5b19939340a" providerId="LiveId" clId="{C5A22AD0-C583-4743-B0F5-721906CFA148}" dt="2019-12-10T21:46:34.678" v="38"/>
        <pc:sldMkLst>
          <pc:docMk/>
          <pc:sldMk cId="3298839648" sldId="446"/>
        </pc:sldMkLst>
      </pc:sldChg>
      <pc:sldChg chg="add">
        <pc:chgData name="Jenn Anne" userId="2e42e5b19939340a" providerId="LiveId" clId="{C5A22AD0-C583-4743-B0F5-721906CFA148}" dt="2019-12-10T21:46:35.298" v="39"/>
        <pc:sldMkLst>
          <pc:docMk/>
          <pc:sldMk cId="1265478208" sldId="447"/>
        </pc:sldMkLst>
      </pc:sldChg>
      <pc:sldChg chg="add">
        <pc:chgData name="Jenn Anne" userId="2e42e5b19939340a" providerId="LiveId" clId="{C5A22AD0-C583-4743-B0F5-721906CFA148}" dt="2019-12-10T21:46:35.298" v="39"/>
        <pc:sldMkLst>
          <pc:docMk/>
          <pc:sldMk cId="900672802" sldId="448"/>
        </pc:sldMkLst>
      </pc:sldChg>
      <pc:sldChg chg="add">
        <pc:chgData name="Jenn Anne" userId="2e42e5b19939340a" providerId="LiveId" clId="{C5A22AD0-C583-4743-B0F5-721906CFA148}" dt="2019-12-10T21:46:35.298" v="39"/>
        <pc:sldMkLst>
          <pc:docMk/>
          <pc:sldMk cId="1869386474" sldId="449"/>
        </pc:sldMkLst>
      </pc:sldChg>
      <pc:sldChg chg="add">
        <pc:chgData name="Jenn Anne" userId="2e42e5b19939340a" providerId="LiveId" clId="{C5A22AD0-C583-4743-B0F5-721906CFA148}" dt="2019-12-10T21:46:35.298" v="39"/>
        <pc:sldMkLst>
          <pc:docMk/>
          <pc:sldMk cId="2977076108" sldId="450"/>
        </pc:sldMkLst>
      </pc:sldChg>
      <pc:sldChg chg="add">
        <pc:chgData name="Jenn Anne" userId="2e42e5b19939340a" providerId="LiveId" clId="{C5A22AD0-C583-4743-B0F5-721906CFA148}" dt="2019-12-10T21:46:35.298" v="39"/>
        <pc:sldMkLst>
          <pc:docMk/>
          <pc:sldMk cId="2332159285" sldId="451"/>
        </pc:sldMkLst>
      </pc:sldChg>
      <pc:sldChg chg="add">
        <pc:chgData name="Jenn Anne" userId="2e42e5b19939340a" providerId="LiveId" clId="{C5A22AD0-C583-4743-B0F5-721906CFA148}" dt="2019-12-10T21:46:35.298" v="39"/>
        <pc:sldMkLst>
          <pc:docMk/>
          <pc:sldMk cId="1111150728" sldId="452"/>
        </pc:sldMkLst>
      </pc:sldChg>
      <pc:sldChg chg="add">
        <pc:chgData name="Jenn Anne" userId="2e42e5b19939340a" providerId="LiveId" clId="{C5A22AD0-C583-4743-B0F5-721906CFA148}" dt="2019-12-10T21:46:35.298" v="39"/>
        <pc:sldMkLst>
          <pc:docMk/>
          <pc:sldMk cId="678272877" sldId="453"/>
        </pc:sldMkLst>
      </pc:sldChg>
      <pc:sldChg chg="add">
        <pc:chgData name="Jenn Anne" userId="2e42e5b19939340a" providerId="LiveId" clId="{C5A22AD0-C583-4743-B0F5-721906CFA148}" dt="2019-12-10T21:46:35.942" v="40"/>
        <pc:sldMkLst>
          <pc:docMk/>
          <pc:sldMk cId="3609406962" sldId="454"/>
        </pc:sldMkLst>
      </pc:sldChg>
      <pc:sldChg chg="add">
        <pc:chgData name="Jenn Anne" userId="2e42e5b19939340a" providerId="LiveId" clId="{C5A22AD0-C583-4743-B0F5-721906CFA148}" dt="2019-12-10T21:46:35.942" v="40"/>
        <pc:sldMkLst>
          <pc:docMk/>
          <pc:sldMk cId="2980419825" sldId="455"/>
        </pc:sldMkLst>
      </pc:sldChg>
      <pc:sldChg chg="add">
        <pc:chgData name="Jenn Anne" userId="2e42e5b19939340a" providerId="LiveId" clId="{C5A22AD0-C583-4743-B0F5-721906CFA148}" dt="2019-12-10T21:46:35.942" v="40"/>
        <pc:sldMkLst>
          <pc:docMk/>
          <pc:sldMk cId="3871130829" sldId="456"/>
        </pc:sldMkLst>
      </pc:sldChg>
      <pc:sldChg chg="add">
        <pc:chgData name="Jenn Anne" userId="2e42e5b19939340a" providerId="LiveId" clId="{C5A22AD0-C583-4743-B0F5-721906CFA148}" dt="2019-12-10T21:46:35.942" v="40"/>
        <pc:sldMkLst>
          <pc:docMk/>
          <pc:sldMk cId="3242582490" sldId="457"/>
        </pc:sldMkLst>
      </pc:sldChg>
      <pc:sldChg chg="add">
        <pc:chgData name="Jenn Anne" userId="2e42e5b19939340a" providerId="LiveId" clId="{C5A22AD0-C583-4743-B0F5-721906CFA148}" dt="2019-12-10T21:46:35.942" v="40"/>
        <pc:sldMkLst>
          <pc:docMk/>
          <pc:sldMk cId="3527618263" sldId="458"/>
        </pc:sldMkLst>
      </pc:sldChg>
      <pc:sldChg chg="add">
        <pc:chgData name="Jenn Anne" userId="2e42e5b19939340a" providerId="LiveId" clId="{C5A22AD0-C583-4743-B0F5-721906CFA148}" dt="2019-12-10T21:46:35.942" v="40"/>
        <pc:sldMkLst>
          <pc:docMk/>
          <pc:sldMk cId="751528375" sldId="459"/>
        </pc:sldMkLst>
      </pc:sldChg>
      <pc:sldChg chg="add">
        <pc:chgData name="Jenn Anne" userId="2e42e5b19939340a" providerId="LiveId" clId="{C5A22AD0-C583-4743-B0F5-721906CFA148}" dt="2019-12-10T21:46:35.942" v="40"/>
        <pc:sldMkLst>
          <pc:docMk/>
          <pc:sldMk cId="1827713200" sldId="460"/>
        </pc:sldMkLst>
      </pc:sldChg>
      <pc:sldChg chg="add">
        <pc:chgData name="Jenn Anne" userId="2e42e5b19939340a" providerId="LiveId" clId="{C5A22AD0-C583-4743-B0F5-721906CFA148}" dt="2019-12-10T21:46:36.558" v="41"/>
        <pc:sldMkLst>
          <pc:docMk/>
          <pc:sldMk cId="445245053" sldId="461"/>
        </pc:sldMkLst>
      </pc:sldChg>
      <pc:sldChg chg="add">
        <pc:chgData name="Jenn Anne" userId="2e42e5b19939340a" providerId="LiveId" clId="{C5A22AD0-C583-4743-B0F5-721906CFA148}" dt="2019-12-10T21:46:36.558" v="41"/>
        <pc:sldMkLst>
          <pc:docMk/>
          <pc:sldMk cId="2097791330" sldId="462"/>
        </pc:sldMkLst>
      </pc:sldChg>
      <pc:sldChg chg="add">
        <pc:chgData name="Jenn Anne" userId="2e42e5b19939340a" providerId="LiveId" clId="{C5A22AD0-C583-4743-B0F5-721906CFA148}" dt="2019-12-10T21:46:36.558" v="41"/>
        <pc:sldMkLst>
          <pc:docMk/>
          <pc:sldMk cId="1133788221" sldId="463"/>
        </pc:sldMkLst>
      </pc:sldChg>
      <pc:sldChg chg="add">
        <pc:chgData name="Jenn Anne" userId="2e42e5b19939340a" providerId="LiveId" clId="{C5A22AD0-C583-4743-B0F5-721906CFA148}" dt="2019-12-10T21:46:36.558" v="41"/>
        <pc:sldMkLst>
          <pc:docMk/>
          <pc:sldMk cId="3360113550" sldId="464"/>
        </pc:sldMkLst>
      </pc:sldChg>
      <pc:sldChg chg="add">
        <pc:chgData name="Jenn Anne" userId="2e42e5b19939340a" providerId="LiveId" clId="{C5A22AD0-C583-4743-B0F5-721906CFA148}" dt="2019-12-10T21:46:36.558" v="41"/>
        <pc:sldMkLst>
          <pc:docMk/>
          <pc:sldMk cId="2256524990" sldId="465"/>
        </pc:sldMkLst>
      </pc:sldChg>
      <pc:sldChg chg="add">
        <pc:chgData name="Jenn Anne" userId="2e42e5b19939340a" providerId="LiveId" clId="{C5A22AD0-C583-4743-B0F5-721906CFA148}" dt="2019-12-10T21:46:36.558" v="41"/>
        <pc:sldMkLst>
          <pc:docMk/>
          <pc:sldMk cId="1082107436" sldId="466"/>
        </pc:sldMkLst>
      </pc:sldChg>
      <pc:sldChg chg="add">
        <pc:chgData name="Jenn Anne" userId="2e42e5b19939340a" providerId="LiveId" clId="{C5A22AD0-C583-4743-B0F5-721906CFA148}" dt="2019-12-10T21:46:36.558" v="41"/>
        <pc:sldMkLst>
          <pc:docMk/>
          <pc:sldMk cId="248951156" sldId="467"/>
        </pc:sldMkLst>
      </pc:sldChg>
      <pc:sldChg chg="add">
        <pc:chgData name="Jenn Anne" userId="2e42e5b19939340a" providerId="LiveId" clId="{C5A22AD0-C583-4743-B0F5-721906CFA148}" dt="2019-12-10T21:46:37.223" v="42"/>
        <pc:sldMkLst>
          <pc:docMk/>
          <pc:sldMk cId="2819674291" sldId="468"/>
        </pc:sldMkLst>
      </pc:sldChg>
      <pc:sldChg chg="add">
        <pc:chgData name="Jenn Anne" userId="2e42e5b19939340a" providerId="LiveId" clId="{C5A22AD0-C583-4743-B0F5-721906CFA148}" dt="2019-12-10T21:46:37.223" v="42"/>
        <pc:sldMkLst>
          <pc:docMk/>
          <pc:sldMk cId="2959264348" sldId="469"/>
        </pc:sldMkLst>
      </pc:sldChg>
      <pc:sldChg chg="add">
        <pc:chgData name="Jenn Anne" userId="2e42e5b19939340a" providerId="LiveId" clId="{C5A22AD0-C583-4743-B0F5-721906CFA148}" dt="2019-12-10T21:46:37.223" v="42"/>
        <pc:sldMkLst>
          <pc:docMk/>
          <pc:sldMk cId="2451557204" sldId="470"/>
        </pc:sldMkLst>
      </pc:sldChg>
      <pc:sldChg chg="add">
        <pc:chgData name="Jenn Anne" userId="2e42e5b19939340a" providerId="LiveId" clId="{C5A22AD0-C583-4743-B0F5-721906CFA148}" dt="2019-12-10T21:46:37.223" v="42"/>
        <pc:sldMkLst>
          <pc:docMk/>
          <pc:sldMk cId="3717676424" sldId="471"/>
        </pc:sldMkLst>
      </pc:sldChg>
      <pc:sldChg chg="add">
        <pc:chgData name="Jenn Anne" userId="2e42e5b19939340a" providerId="LiveId" clId="{C5A22AD0-C583-4743-B0F5-721906CFA148}" dt="2019-12-10T21:46:37.223" v="42"/>
        <pc:sldMkLst>
          <pc:docMk/>
          <pc:sldMk cId="2993344805" sldId="472"/>
        </pc:sldMkLst>
      </pc:sldChg>
      <pc:sldChg chg="add">
        <pc:chgData name="Jenn Anne" userId="2e42e5b19939340a" providerId="LiveId" clId="{C5A22AD0-C583-4743-B0F5-721906CFA148}" dt="2019-12-10T21:46:37.223" v="42"/>
        <pc:sldMkLst>
          <pc:docMk/>
          <pc:sldMk cId="1993331412" sldId="473"/>
        </pc:sldMkLst>
      </pc:sldChg>
      <pc:sldChg chg="add">
        <pc:chgData name="Jenn Anne" userId="2e42e5b19939340a" providerId="LiveId" clId="{C5A22AD0-C583-4743-B0F5-721906CFA148}" dt="2019-12-10T21:46:37.223" v="42"/>
        <pc:sldMkLst>
          <pc:docMk/>
          <pc:sldMk cId="457165743" sldId="474"/>
        </pc:sldMkLst>
      </pc:sldChg>
      <pc:sldChg chg="add">
        <pc:chgData name="Jenn Anne" userId="2e42e5b19939340a" providerId="LiveId" clId="{C5A22AD0-C583-4743-B0F5-721906CFA148}" dt="2019-12-10T21:46:37.871" v="43"/>
        <pc:sldMkLst>
          <pc:docMk/>
          <pc:sldMk cId="888235046" sldId="475"/>
        </pc:sldMkLst>
      </pc:sldChg>
      <pc:sldChg chg="add">
        <pc:chgData name="Jenn Anne" userId="2e42e5b19939340a" providerId="LiveId" clId="{C5A22AD0-C583-4743-B0F5-721906CFA148}" dt="2019-12-10T21:46:37.871" v="43"/>
        <pc:sldMkLst>
          <pc:docMk/>
          <pc:sldMk cId="2664388116" sldId="476"/>
        </pc:sldMkLst>
      </pc:sldChg>
      <pc:sldChg chg="add">
        <pc:chgData name="Jenn Anne" userId="2e42e5b19939340a" providerId="LiveId" clId="{C5A22AD0-C583-4743-B0F5-721906CFA148}" dt="2019-12-10T21:46:37.871" v="43"/>
        <pc:sldMkLst>
          <pc:docMk/>
          <pc:sldMk cId="80929947" sldId="477"/>
        </pc:sldMkLst>
      </pc:sldChg>
      <pc:sldChg chg="add">
        <pc:chgData name="Jenn Anne" userId="2e42e5b19939340a" providerId="LiveId" clId="{C5A22AD0-C583-4743-B0F5-721906CFA148}" dt="2019-12-10T21:46:37.871" v="43"/>
        <pc:sldMkLst>
          <pc:docMk/>
          <pc:sldMk cId="1918266393" sldId="478"/>
        </pc:sldMkLst>
      </pc:sldChg>
      <pc:sldChg chg="add">
        <pc:chgData name="Jenn Anne" userId="2e42e5b19939340a" providerId="LiveId" clId="{C5A22AD0-C583-4743-B0F5-721906CFA148}" dt="2019-12-10T21:46:37.871" v="43"/>
        <pc:sldMkLst>
          <pc:docMk/>
          <pc:sldMk cId="4102682610" sldId="479"/>
        </pc:sldMkLst>
      </pc:sldChg>
      <pc:sldChg chg="add">
        <pc:chgData name="Jenn Anne" userId="2e42e5b19939340a" providerId="LiveId" clId="{C5A22AD0-C583-4743-B0F5-721906CFA148}" dt="2019-12-10T21:46:37.871" v="43"/>
        <pc:sldMkLst>
          <pc:docMk/>
          <pc:sldMk cId="3807052586" sldId="480"/>
        </pc:sldMkLst>
      </pc:sldChg>
      <pc:sldChg chg="add">
        <pc:chgData name="Jenn Anne" userId="2e42e5b19939340a" providerId="LiveId" clId="{C5A22AD0-C583-4743-B0F5-721906CFA148}" dt="2019-12-10T21:46:37.871" v="43"/>
        <pc:sldMkLst>
          <pc:docMk/>
          <pc:sldMk cId="3039274776" sldId="481"/>
        </pc:sldMkLst>
      </pc:sldChg>
      <pc:sldChg chg="add">
        <pc:chgData name="Jenn Anne" userId="2e42e5b19939340a" providerId="LiveId" clId="{C5A22AD0-C583-4743-B0F5-721906CFA148}" dt="2019-12-10T21:46:38.503" v="44"/>
        <pc:sldMkLst>
          <pc:docMk/>
          <pc:sldMk cId="43067399" sldId="482"/>
        </pc:sldMkLst>
      </pc:sldChg>
      <pc:sldChg chg="add">
        <pc:chgData name="Jenn Anne" userId="2e42e5b19939340a" providerId="LiveId" clId="{C5A22AD0-C583-4743-B0F5-721906CFA148}" dt="2019-12-10T21:46:38.503" v="44"/>
        <pc:sldMkLst>
          <pc:docMk/>
          <pc:sldMk cId="791153189" sldId="483"/>
        </pc:sldMkLst>
      </pc:sldChg>
      <pc:sldChg chg="add">
        <pc:chgData name="Jenn Anne" userId="2e42e5b19939340a" providerId="LiveId" clId="{C5A22AD0-C583-4743-B0F5-721906CFA148}" dt="2019-12-10T21:46:38.503" v="44"/>
        <pc:sldMkLst>
          <pc:docMk/>
          <pc:sldMk cId="1021882038" sldId="484"/>
        </pc:sldMkLst>
      </pc:sldChg>
      <pc:sldChg chg="add">
        <pc:chgData name="Jenn Anne" userId="2e42e5b19939340a" providerId="LiveId" clId="{C5A22AD0-C583-4743-B0F5-721906CFA148}" dt="2019-12-10T21:46:38.503" v="44"/>
        <pc:sldMkLst>
          <pc:docMk/>
          <pc:sldMk cId="2166388204" sldId="485"/>
        </pc:sldMkLst>
      </pc:sldChg>
      <pc:sldChg chg="add">
        <pc:chgData name="Jenn Anne" userId="2e42e5b19939340a" providerId="LiveId" clId="{C5A22AD0-C583-4743-B0F5-721906CFA148}" dt="2019-12-10T21:46:38.503" v="44"/>
        <pc:sldMkLst>
          <pc:docMk/>
          <pc:sldMk cId="3322944591" sldId="486"/>
        </pc:sldMkLst>
      </pc:sldChg>
      <pc:sldChg chg="add">
        <pc:chgData name="Jenn Anne" userId="2e42e5b19939340a" providerId="LiveId" clId="{C5A22AD0-C583-4743-B0F5-721906CFA148}" dt="2019-12-10T21:46:38.503" v="44"/>
        <pc:sldMkLst>
          <pc:docMk/>
          <pc:sldMk cId="4245523150" sldId="487"/>
        </pc:sldMkLst>
      </pc:sldChg>
      <pc:sldChg chg="add">
        <pc:chgData name="Jenn Anne" userId="2e42e5b19939340a" providerId="LiveId" clId="{C5A22AD0-C583-4743-B0F5-721906CFA148}" dt="2019-12-10T21:46:38.503" v="44"/>
        <pc:sldMkLst>
          <pc:docMk/>
          <pc:sldMk cId="1941508524" sldId="488"/>
        </pc:sldMkLst>
      </pc:sldChg>
      <pc:sldChg chg="add">
        <pc:chgData name="Jenn Anne" userId="2e42e5b19939340a" providerId="LiveId" clId="{C5A22AD0-C583-4743-B0F5-721906CFA148}" dt="2019-12-10T21:46:39.114" v="45"/>
        <pc:sldMkLst>
          <pc:docMk/>
          <pc:sldMk cId="2927752345" sldId="489"/>
        </pc:sldMkLst>
      </pc:sldChg>
      <pc:sldChg chg="add">
        <pc:chgData name="Jenn Anne" userId="2e42e5b19939340a" providerId="LiveId" clId="{C5A22AD0-C583-4743-B0F5-721906CFA148}" dt="2019-12-10T21:46:39.114" v="45"/>
        <pc:sldMkLst>
          <pc:docMk/>
          <pc:sldMk cId="2417567686" sldId="490"/>
        </pc:sldMkLst>
      </pc:sldChg>
      <pc:sldChg chg="add">
        <pc:chgData name="Jenn Anne" userId="2e42e5b19939340a" providerId="LiveId" clId="{C5A22AD0-C583-4743-B0F5-721906CFA148}" dt="2019-12-10T21:46:39.114" v="45"/>
        <pc:sldMkLst>
          <pc:docMk/>
          <pc:sldMk cId="545767731" sldId="491"/>
        </pc:sldMkLst>
      </pc:sldChg>
      <pc:sldChg chg="add">
        <pc:chgData name="Jenn Anne" userId="2e42e5b19939340a" providerId="LiveId" clId="{C5A22AD0-C583-4743-B0F5-721906CFA148}" dt="2019-12-10T21:46:39.114" v="45"/>
        <pc:sldMkLst>
          <pc:docMk/>
          <pc:sldMk cId="1223426396" sldId="492"/>
        </pc:sldMkLst>
      </pc:sldChg>
      <pc:sldChg chg="add">
        <pc:chgData name="Jenn Anne" userId="2e42e5b19939340a" providerId="LiveId" clId="{C5A22AD0-C583-4743-B0F5-721906CFA148}" dt="2019-12-10T21:46:39.114" v="45"/>
        <pc:sldMkLst>
          <pc:docMk/>
          <pc:sldMk cId="1424235933" sldId="493"/>
        </pc:sldMkLst>
      </pc:sldChg>
      <pc:sldChg chg="add">
        <pc:chgData name="Jenn Anne" userId="2e42e5b19939340a" providerId="LiveId" clId="{C5A22AD0-C583-4743-B0F5-721906CFA148}" dt="2019-12-10T21:46:39.114" v="45"/>
        <pc:sldMkLst>
          <pc:docMk/>
          <pc:sldMk cId="276370866" sldId="494"/>
        </pc:sldMkLst>
      </pc:sldChg>
      <pc:sldChg chg="add">
        <pc:chgData name="Jenn Anne" userId="2e42e5b19939340a" providerId="LiveId" clId="{C5A22AD0-C583-4743-B0F5-721906CFA148}" dt="2019-12-10T21:46:39.114" v="45"/>
        <pc:sldMkLst>
          <pc:docMk/>
          <pc:sldMk cId="2415828270" sldId="495"/>
        </pc:sldMkLst>
      </pc:sldChg>
      <pc:sldChg chg="add">
        <pc:chgData name="Jenn Anne" userId="2e42e5b19939340a" providerId="LiveId" clId="{C5A22AD0-C583-4743-B0F5-721906CFA148}" dt="2019-12-10T21:46:39.718" v="46"/>
        <pc:sldMkLst>
          <pc:docMk/>
          <pc:sldMk cId="409050130" sldId="496"/>
        </pc:sldMkLst>
      </pc:sldChg>
      <pc:sldChg chg="add">
        <pc:chgData name="Jenn Anne" userId="2e42e5b19939340a" providerId="LiveId" clId="{C5A22AD0-C583-4743-B0F5-721906CFA148}" dt="2019-12-10T21:46:39.718" v="46"/>
        <pc:sldMkLst>
          <pc:docMk/>
          <pc:sldMk cId="3206103042" sldId="497"/>
        </pc:sldMkLst>
      </pc:sldChg>
      <pc:sldChg chg="add">
        <pc:chgData name="Jenn Anne" userId="2e42e5b19939340a" providerId="LiveId" clId="{C5A22AD0-C583-4743-B0F5-721906CFA148}" dt="2019-12-10T21:46:39.718" v="46"/>
        <pc:sldMkLst>
          <pc:docMk/>
          <pc:sldMk cId="200621784" sldId="498"/>
        </pc:sldMkLst>
      </pc:sldChg>
      <pc:sldChg chg="add">
        <pc:chgData name="Jenn Anne" userId="2e42e5b19939340a" providerId="LiveId" clId="{C5A22AD0-C583-4743-B0F5-721906CFA148}" dt="2019-12-10T21:46:39.718" v="46"/>
        <pc:sldMkLst>
          <pc:docMk/>
          <pc:sldMk cId="833219457" sldId="499"/>
        </pc:sldMkLst>
      </pc:sldChg>
      <pc:sldChg chg="add">
        <pc:chgData name="Jenn Anne" userId="2e42e5b19939340a" providerId="LiveId" clId="{C5A22AD0-C583-4743-B0F5-721906CFA148}" dt="2019-12-10T21:46:39.718" v="46"/>
        <pc:sldMkLst>
          <pc:docMk/>
          <pc:sldMk cId="1689832986" sldId="500"/>
        </pc:sldMkLst>
      </pc:sldChg>
      <pc:sldChg chg="add">
        <pc:chgData name="Jenn Anne" userId="2e42e5b19939340a" providerId="LiveId" clId="{C5A22AD0-C583-4743-B0F5-721906CFA148}" dt="2019-12-10T21:46:39.718" v="46"/>
        <pc:sldMkLst>
          <pc:docMk/>
          <pc:sldMk cId="3277810818" sldId="501"/>
        </pc:sldMkLst>
      </pc:sldChg>
      <pc:sldChg chg="add">
        <pc:chgData name="Jenn Anne" userId="2e42e5b19939340a" providerId="LiveId" clId="{C5A22AD0-C583-4743-B0F5-721906CFA148}" dt="2019-12-10T21:46:39.718" v="46"/>
        <pc:sldMkLst>
          <pc:docMk/>
          <pc:sldMk cId="1725008537" sldId="502"/>
        </pc:sldMkLst>
      </pc:sldChg>
      <pc:sldChg chg="add">
        <pc:chgData name="Jenn Anne" userId="2e42e5b19939340a" providerId="LiveId" clId="{C5A22AD0-C583-4743-B0F5-721906CFA148}" dt="2019-12-10T21:46:40.319" v="47"/>
        <pc:sldMkLst>
          <pc:docMk/>
          <pc:sldMk cId="1047339375" sldId="503"/>
        </pc:sldMkLst>
      </pc:sldChg>
      <pc:sldChg chg="add">
        <pc:chgData name="Jenn Anne" userId="2e42e5b19939340a" providerId="LiveId" clId="{C5A22AD0-C583-4743-B0F5-721906CFA148}" dt="2019-12-10T21:46:40.319" v="47"/>
        <pc:sldMkLst>
          <pc:docMk/>
          <pc:sldMk cId="3413191914" sldId="504"/>
        </pc:sldMkLst>
      </pc:sldChg>
      <pc:sldChg chg="add">
        <pc:chgData name="Jenn Anne" userId="2e42e5b19939340a" providerId="LiveId" clId="{C5A22AD0-C583-4743-B0F5-721906CFA148}" dt="2019-12-10T21:46:40.319" v="47"/>
        <pc:sldMkLst>
          <pc:docMk/>
          <pc:sldMk cId="411240464" sldId="505"/>
        </pc:sldMkLst>
      </pc:sldChg>
      <pc:sldChg chg="add">
        <pc:chgData name="Jenn Anne" userId="2e42e5b19939340a" providerId="LiveId" clId="{C5A22AD0-C583-4743-B0F5-721906CFA148}" dt="2019-12-10T21:46:40.319" v="47"/>
        <pc:sldMkLst>
          <pc:docMk/>
          <pc:sldMk cId="3251884617" sldId="506"/>
        </pc:sldMkLst>
      </pc:sldChg>
      <pc:sldChg chg="add">
        <pc:chgData name="Jenn Anne" userId="2e42e5b19939340a" providerId="LiveId" clId="{C5A22AD0-C583-4743-B0F5-721906CFA148}" dt="2019-12-10T21:46:40.319" v="47"/>
        <pc:sldMkLst>
          <pc:docMk/>
          <pc:sldMk cId="1130481080" sldId="507"/>
        </pc:sldMkLst>
      </pc:sldChg>
      <pc:sldChg chg="add">
        <pc:chgData name="Jenn Anne" userId="2e42e5b19939340a" providerId="LiveId" clId="{C5A22AD0-C583-4743-B0F5-721906CFA148}" dt="2019-12-10T21:46:40.319" v="47"/>
        <pc:sldMkLst>
          <pc:docMk/>
          <pc:sldMk cId="796748731" sldId="508"/>
        </pc:sldMkLst>
      </pc:sldChg>
      <pc:sldChg chg="add">
        <pc:chgData name="Jenn Anne" userId="2e42e5b19939340a" providerId="LiveId" clId="{C5A22AD0-C583-4743-B0F5-721906CFA148}" dt="2019-12-10T21:46:40.319" v="47"/>
        <pc:sldMkLst>
          <pc:docMk/>
          <pc:sldMk cId="2007572303" sldId="509"/>
        </pc:sldMkLst>
      </pc:sldChg>
      <pc:sldChg chg="add">
        <pc:chgData name="Jenn Anne" userId="2e42e5b19939340a" providerId="LiveId" clId="{C5A22AD0-C583-4743-B0F5-721906CFA148}" dt="2019-12-10T21:46:40.929" v="48"/>
        <pc:sldMkLst>
          <pc:docMk/>
          <pc:sldMk cId="1758258811" sldId="510"/>
        </pc:sldMkLst>
      </pc:sldChg>
      <pc:sldChg chg="add">
        <pc:chgData name="Jenn Anne" userId="2e42e5b19939340a" providerId="LiveId" clId="{C5A22AD0-C583-4743-B0F5-721906CFA148}" dt="2019-12-10T21:46:40.929" v="48"/>
        <pc:sldMkLst>
          <pc:docMk/>
          <pc:sldMk cId="2084344894" sldId="511"/>
        </pc:sldMkLst>
      </pc:sldChg>
      <pc:sldChg chg="add">
        <pc:chgData name="Jenn Anne" userId="2e42e5b19939340a" providerId="LiveId" clId="{C5A22AD0-C583-4743-B0F5-721906CFA148}" dt="2019-12-10T21:46:40.929" v="48"/>
        <pc:sldMkLst>
          <pc:docMk/>
          <pc:sldMk cId="3278786637" sldId="512"/>
        </pc:sldMkLst>
      </pc:sldChg>
      <pc:sldChg chg="add">
        <pc:chgData name="Jenn Anne" userId="2e42e5b19939340a" providerId="LiveId" clId="{C5A22AD0-C583-4743-B0F5-721906CFA148}" dt="2019-12-10T21:46:40.929" v="48"/>
        <pc:sldMkLst>
          <pc:docMk/>
          <pc:sldMk cId="2599262055" sldId="513"/>
        </pc:sldMkLst>
      </pc:sldChg>
      <pc:sldChg chg="add">
        <pc:chgData name="Jenn Anne" userId="2e42e5b19939340a" providerId="LiveId" clId="{C5A22AD0-C583-4743-B0F5-721906CFA148}" dt="2019-12-10T21:46:40.929" v="48"/>
        <pc:sldMkLst>
          <pc:docMk/>
          <pc:sldMk cId="1839502188" sldId="514"/>
        </pc:sldMkLst>
      </pc:sldChg>
      <pc:sldChg chg="add">
        <pc:chgData name="Jenn Anne" userId="2e42e5b19939340a" providerId="LiveId" clId="{C5A22AD0-C583-4743-B0F5-721906CFA148}" dt="2019-12-10T21:46:40.929" v="48"/>
        <pc:sldMkLst>
          <pc:docMk/>
          <pc:sldMk cId="2116839883" sldId="515"/>
        </pc:sldMkLst>
      </pc:sldChg>
      <pc:sldChg chg="add">
        <pc:chgData name="Jenn Anne" userId="2e42e5b19939340a" providerId="LiveId" clId="{C5A22AD0-C583-4743-B0F5-721906CFA148}" dt="2019-12-10T21:46:40.929" v="48"/>
        <pc:sldMkLst>
          <pc:docMk/>
          <pc:sldMk cId="1296587699" sldId="516"/>
        </pc:sldMkLst>
      </pc:sldChg>
      <pc:sldChg chg="add">
        <pc:chgData name="Jenn Anne" userId="2e42e5b19939340a" providerId="LiveId" clId="{C5A22AD0-C583-4743-B0F5-721906CFA148}" dt="2019-12-10T21:46:41.549" v="49"/>
        <pc:sldMkLst>
          <pc:docMk/>
          <pc:sldMk cId="3191159694" sldId="517"/>
        </pc:sldMkLst>
      </pc:sldChg>
      <pc:sldChg chg="add">
        <pc:chgData name="Jenn Anne" userId="2e42e5b19939340a" providerId="LiveId" clId="{C5A22AD0-C583-4743-B0F5-721906CFA148}" dt="2019-12-10T21:46:41.549" v="49"/>
        <pc:sldMkLst>
          <pc:docMk/>
          <pc:sldMk cId="4112768527" sldId="518"/>
        </pc:sldMkLst>
      </pc:sldChg>
      <pc:sldChg chg="add">
        <pc:chgData name="Jenn Anne" userId="2e42e5b19939340a" providerId="LiveId" clId="{C5A22AD0-C583-4743-B0F5-721906CFA148}" dt="2019-12-10T21:46:41.549" v="49"/>
        <pc:sldMkLst>
          <pc:docMk/>
          <pc:sldMk cId="12902403" sldId="519"/>
        </pc:sldMkLst>
      </pc:sldChg>
      <pc:sldChg chg="add">
        <pc:chgData name="Jenn Anne" userId="2e42e5b19939340a" providerId="LiveId" clId="{C5A22AD0-C583-4743-B0F5-721906CFA148}" dt="2019-12-10T21:46:41.549" v="49"/>
        <pc:sldMkLst>
          <pc:docMk/>
          <pc:sldMk cId="4133949039" sldId="520"/>
        </pc:sldMkLst>
      </pc:sldChg>
      <pc:sldChg chg="add">
        <pc:chgData name="Jenn Anne" userId="2e42e5b19939340a" providerId="LiveId" clId="{C5A22AD0-C583-4743-B0F5-721906CFA148}" dt="2019-12-10T21:46:41.549" v="49"/>
        <pc:sldMkLst>
          <pc:docMk/>
          <pc:sldMk cId="1131133302" sldId="521"/>
        </pc:sldMkLst>
      </pc:sldChg>
      <pc:sldChg chg="add">
        <pc:chgData name="Jenn Anne" userId="2e42e5b19939340a" providerId="LiveId" clId="{C5A22AD0-C583-4743-B0F5-721906CFA148}" dt="2019-12-10T21:46:41.549" v="49"/>
        <pc:sldMkLst>
          <pc:docMk/>
          <pc:sldMk cId="3181351639" sldId="522"/>
        </pc:sldMkLst>
      </pc:sldChg>
      <pc:sldChg chg="add">
        <pc:chgData name="Jenn Anne" userId="2e42e5b19939340a" providerId="LiveId" clId="{C5A22AD0-C583-4743-B0F5-721906CFA148}" dt="2019-12-10T21:46:41.549" v="49"/>
        <pc:sldMkLst>
          <pc:docMk/>
          <pc:sldMk cId="3737188544" sldId="523"/>
        </pc:sldMkLst>
      </pc:sldChg>
      <pc:sldChg chg="add">
        <pc:chgData name="Jenn Anne" userId="2e42e5b19939340a" providerId="LiveId" clId="{C5A22AD0-C583-4743-B0F5-721906CFA148}" dt="2019-12-10T21:46:42.144" v="50"/>
        <pc:sldMkLst>
          <pc:docMk/>
          <pc:sldMk cId="4173162013" sldId="524"/>
        </pc:sldMkLst>
      </pc:sldChg>
      <pc:sldChg chg="add">
        <pc:chgData name="Jenn Anne" userId="2e42e5b19939340a" providerId="LiveId" clId="{C5A22AD0-C583-4743-B0F5-721906CFA148}" dt="2019-12-10T21:46:42.144" v="50"/>
        <pc:sldMkLst>
          <pc:docMk/>
          <pc:sldMk cId="2846707178" sldId="525"/>
        </pc:sldMkLst>
      </pc:sldChg>
      <pc:sldChg chg="add">
        <pc:chgData name="Jenn Anne" userId="2e42e5b19939340a" providerId="LiveId" clId="{C5A22AD0-C583-4743-B0F5-721906CFA148}" dt="2019-12-10T21:46:42.144" v="50"/>
        <pc:sldMkLst>
          <pc:docMk/>
          <pc:sldMk cId="1377790424" sldId="526"/>
        </pc:sldMkLst>
      </pc:sldChg>
      <pc:sldChg chg="add">
        <pc:chgData name="Jenn Anne" userId="2e42e5b19939340a" providerId="LiveId" clId="{C5A22AD0-C583-4743-B0F5-721906CFA148}" dt="2019-12-10T21:46:42.144" v="50"/>
        <pc:sldMkLst>
          <pc:docMk/>
          <pc:sldMk cId="4285627149" sldId="527"/>
        </pc:sldMkLst>
      </pc:sldChg>
      <pc:sldChg chg="add">
        <pc:chgData name="Jenn Anne" userId="2e42e5b19939340a" providerId="LiveId" clId="{C5A22AD0-C583-4743-B0F5-721906CFA148}" dt="2019-12-10T21:46:42.144" v="50"/>
        <pc:sldMkLst>
          <pc:docMk/>
          <pc:sldMk cId="3405853493" sldId="528"/>
        </pc:sldMkLst>
      </pc:sldChg>
      <pc:sldChg chg="add">
        <pc:chgData name="Jenn Anne" userId="2e42e5b19939340a" providerId="LiveId" clId="{C5A22AD0-C583-4743-B0F5-721906CFA148}" dt="2019-12-10T21:46:42.144" v="50"/>
        <pc:sldMkLst>
          <pc:docMk/>
          <pc:sldMk cId="2901281508" sldId="529"/>
        </pc:sldMkLst>
      </pc:sldChg>
      <pc:sldChg chg="add">
        <pc:chgData name="Jenn Anne" userId="2e42e5b19939340a" providerId="LiveId" clId="{C5A22AD0-C583-4743-B0F5-721906CFA148}" dt="2019-12-10T21:46:42.144" v="50"/>
        <pc:sldMkLst>
          <pc:docMk/>
          <pc:sldMk cId="3805890564" sldId="530"/>
        </pc:sldMkLst>
      </pc:sldChg>
      <pc:sldChg chg="add">
        <pc:chgData name="Jenn Anne" userId="2e42e5b19939340a" providerId="LiveId" clId="{C5A22AD0-C583-4743-B0F5-721906CFA148}" dt="2019-12-10T21:46:42.744" v="51"/>
        <pc:sldMkLst>
          <pc:docMk/>
          <pc:sldMk cId="4072120084" sldId="531"/>
        </pc:sldMkLst>
      </pc:sldChg>
      <pc:sldChg chg="add">
        <pc:chgData name="Jenn Anne" userId="2e42e5b19939340a" providerId="LiveId" clId="{C5A22AD0-C583-4743-B0F5-721906CFA148}" dt="2019-12-10T21:46:42.744" v="51"/>
        <pc:sldMkLst>
          <pc:docMk/>
          <pc:sldMk cId="3256316876" sldId="532"/>
        </pc:sldMkLst>
      </pc:sldChg>
      <pc:sldChg chg="add">
        <pc:chgData name="Jenn Anne" userId="2e42e5b19939340a" providerId="LiveId" clId="{C5A22AD0-C583-4743-B0F5-721906CFA148}" dt="2019-12-10T21:46:42.744" v="51"/>
        <pc:sldMkLst>
          <pc:docMk/>
          <pc:sldMk cId="131964751" sldId="533"/>
        </pc:sldMkLst>
      </pc:sldChg>
      <pc:sldChg chg="add">
        <pc:chgData name="Jenn Anne" userId="2e42e5b19939340a" providerId="LiveId" clId="{C5A22AD0-C583-4743-B0F5-721906CFA148}" dt="2019-12-10T21:46:42.744" v="51"/>
        <pc:sldMkLst>
          <pc:docMk/>
          <pc:sldMk cId="4138573103" sldId="534"/>
        </pc:sldMkLst>
      </pc:sldChg>
      <pc:sldChg chg="add">
        <pc:chgData name="Jenn Anne" userId="2e42e5b19939340a" providerId="LiveId" clId="{C5A22AD0-C583-4743-B0F5-721906CFA148}" dt="2019-12-10T21:46:42.744" v="51"/>
        <pc:sldMkLst>
          <pc:docMk/>
          <pc:sldMk cId="4021366424" sldId="535"/>
        </pc:sldMkLst>
      </pc:sldChg>
      <pc:sldChg chg="add">
        <pc:chgData name="Jenn Anne" userId="2e42e5b19939340a" providerId="LiveId" clId="{C5A22AD0-C583-4743-B0F5-721906CFA148}" dt="2019-12-10T21:46:42.744" v="51"/>
        <pc:sldMkLst>
          <pc:docMk/>
          <pc:sldMk cId="3469768351" sldId="536"/>
        </pc:sldMkLst>
      </pc:sldChg>
      <pc:sldChg chg="add">
        <pc:chgData name="Jenn Anne" userId="2e42e5b19939340a" providerId="LiveId" clId="{C5A22AD0-C583-4743-B0F5-721906CFA148}" dt="2019-12-10T21:46:42.744" v="51"/>
        <pc:sldMkLst>
          <pc:docMk/>
          <pc:sldMk cId="3679345057" sldId="537"/>
        </pc:sldMkLst>
      </pc:sldChg>
      <pc:sldChg chg="add">
        <pc:chgData name="Jenn Anne" userId="2e42e5b19939340a" providerId="LiveId" clId="{C5A22AD0-C583-4743-B0F5-721906CFA148}" dt="2019-12-10T21:46:43.353" v="52"/>
        <pc:sldMkLst>
          <pc:docMk/>
          <pc:sldMk cId="1904377342" sldId="538"/>
        </pc:sldMkLst>
      </pc:sldChg>
      <pc:sldChg chg="add">
        <pc:chgData name="Jenn Anne" userId="2e42e5b19939340a" providerId="LiveId" clId="{C5A22AD0-C583-4743-B0F5-721906CFA148}" dt="2019-12-10T21:46:43.353" v="52"/>
        <pc:sldMkLst>
          <pc:docMk/>
          <pc:sldMk cId="3475346623" sldId="539"/>
        </pc:sldMkLst>
      </pc:sldChg>
      <pc:sldChg chg="add">
        <pc:chgData name="Jenn Anne" userId="2e42e5b19939340a" providerId="LiveId" clId="{C5A22AD0-C583-4743-B0F5-721906CFA148}" dt="2019-12-10T21:46:43.353" v="52"/>
        <pc:sldMkLst>
          <pc:docMk/>
          <pc:sldMk cId="4162020249" sldId="540"/>
        </pc:sldMkLst>
      </pc:sldChg>
      <pc:sldChg chg="add">
        <pc:chgData name="Jenn Anne" userId="2e42e5b19939340a" providerId="LiveId" clId="{C5A22AD0-C583-4743-B0F5-721906CFA148}" dt="2019-12-10T21:46:43.353" v="52"/>
        <pc:sldMkLst>
          <pc:docMk/>
          <pc:sldMk cId="617685461" sldId="541"/>
        </pc:sldMkLst>
      </pc:sldChg>
      <pc:sldChg chg="add">
        <pc:chgData name="Jenn Anne" userId="2e42e5b19939340a" providerId="LiveId" clId="{C5A22AD0-C583-4743-B0F5-721906CFA148}" dt="2019-12-10T21:46:43.353" v="52"/>
        <pc:sldMkLst>
          <pc:docMk/>
          <pc:sldMk cId="2674242928" sldId="542"/>
        </pc:sldMkLst>
      </pc:sldChg>
      <pc:sldChg chg="add">
        <pc:chgData name="Jenn Anne" userId="2e42e5b19939340a" providerId="LiveId" clId="{C5A22AD0-C583-4743-B0F5-721906CFA148}" dt="2019-12-10T21:46:43.353" v="52"/>
        <pc:sldMkLst>
          <pc:docMk/>
          <pc:sldMk cId="2774710649" sldId="543"/>
        </pc:sldMkLst>
      </pc:sldChg>
      <pc:sldChg chg="add">
        <pc:chgData name="Jenn Anne" userId="2e42e5b19939340a" providerId="LiveId" clId="{C5A22AD0-C583-4743-B0F5-721906CFA148}" dt="2019-12-10T21:46:43.353" v="52"/>
        <pc:sldMkLst>
          <pc:docMk/>
          <pc:sldMk cId="2792428053" sldId="544"/>
        </pc:sldMkLst>
      </pc:sldChg>
      <pc:sldChg chg="add">
        <pc:chgData name="Jenn Anne" userId="2e42e5b19939340a" providerId="LiveId" clId="{C5A22AD0-C583-4743-B0F5-721906CFA148}" dt="2019-12-10T21:46:43.940" v="53"/>
        <pc:sldMkLst>
          <pc:docMk/>
          <pc:sldMk cId="881175151" sldId="545"/>
        </pc:sldMkLst>
      </pc:sldChg>
      <pc:sldChg chg="add">
        <pc:chgData name="Jenn Anne" userId="2e42e5b19939340a" providerId="LiveId" clId="{C5A22AD0-C583-4743-B0F5-721906CFA148}" dt="2019-12-10T21:46:43.940" v="53"/>
        <pc:sldMkLst>
          <pc:docMk/>
          <pc:sldMk cId="2840887563" sldId="546"/>
        </pc:sldMkLst>
      </pc:sldChg>
      <pc:sldChg chg="add">
        <pc:chgData name="Jenn Anne" userId="2e42e5b19939340a" providerId="LiveId" clId="{C5A22AD0-C583-4743-B0F5-721906CFA148}" dt="2019-12-10T21:46:43.940" v="53"/>
        <pc:sldMkLst>
          <pc:docMk/>
          <pc:sldMk cId="3273203798" sldId="547"/>
        </pc:sldMkLst>
      </pc:sldChg>
      <pc:sldChg chg="add">
        <pc:chgData name="Jenn Anne" userId="2e42e5b19939340a" providerId="LiveId" clId="{C5A22AD0-C583-4743-B0F5-721906CFA148}" dt="2019-12-10T21:46:43.940" v="53"/>
        <pc:sldMkLst>
          <pc:docMk/>
          <pc:sldMk cId="2959339060" sldId="548"/>
        </pc:sldMkLst>
      </pc:sldChg>
      <pc:sldChg chg="add">
        <pc:chgData name="Jenn Anne" userId="2e42e5b19939340a" providerId="LiveId" clId="{C5A22AD0-C583-4743-B0F5-721906CFA148}" dt="2019-12-10T21:46:43.940" v="53"/>
        <pc:sldMkLst>
          <pc:docMk/>
          <pc:sldMk cId="549809326" sldId="549"/>
        </pc:sldMkLst>
      </pc:sldChg>
      <pc:sldChg chg="add">
        <pc:chgData name="Jenn Anne" userId="2e42e5b19939340a" providerId="LiveId" clId="{C5A22AD0-C583-4743-B0F5-721906CFA148}" dt="2019-12-10T21:46:43.940" v="53"/>
        <pc:sldMkLst>
          <pc:docMk/>
          <pc:sldMk cId="1983135577" sldId="550"/>
        </pc:sldMkLst>
      </pc:sldChg>
      <pc:sldChg chg="add">
        <pc:chgData name="Jenn Anne" userId="2e42e5b19939340a" providerId="LiveId" clId="{C5A22AD0-C583-4743-B0F5-721906CFA148}" dt="2019-12-10T21:46:43.940" v="53"/>
        <pc:sldMkLst>
          <pc:docMk/>
          <pc:sldMk cId="3349311794" sldId="551"/>
        </pc:sldMkLst>
      </pc:sldChg>
      <pc:sldChg chg="add">
        <pc:chgData name="Jenn Anne" userId="2e42e5b19939340a" providerId="LiveId" clId="{C5A22AD0-C583-4743-B0F5-721906CFA148}" dt="2019-12-10T21:46:44.472" v="54"/>
        <pc:sldMkLst>
          <pc:docMk/>
          <pc:sldMk cId="1119527230" sldId="552"/>
        </pc:sldMkLst>
      </pc:sldChg>
      <pc:sldChg chg="add">
        <pc:chgData name="Jenn Anne" userId="2e42e5b19939340a" providerId="LiveId" clId="{C5A22AD0-C583-4743-B0F5-721906CFA148}" dt="2019-12-10T21:46:44.472" v="54"/>
        <pc:sldMkLst>
          <pc:docMk/>
          <pc:sldMk cId="541992838" sldId="553"/>
        </pc:sldMkLst>
      </pc:sldChg>
      <pc:sldChg chg="add">
        <pc:chgData name="Jenn Anne" userId="2e42e5b19939340a" providerId="LiveId" clId="{C5A22AD0-C583-4743-B0F5-721906CFA148}" dt="2019-12-10T21:46:44.472" v="54"/>
        <pc:sldMkLst>
          <pc:docMk/>
          <pc:sldMk cId="3280216895" sldId="554"/>
        </pc:sldMkLst>
      </pc:sldChg>
      <pc:sldChg chg="add">
        <pc:chgData name="Jenn Anne" userId="2e42e5b19939340a" providerId="LiveId" clId="{C5A22AD0-C583-4743-B0F5-721906CFA148}" dt="2019-12-10T21:46:44.472" v="54"/>
        <pc:sldMkLst>
          <pc:docMk/>
          <pc:sldMk cId="312168898" sldId="555"/>
        </pc:sldMkLst>
      </pc:sldChg>
      <pc:sldChg chg="add">
        <pc:chgData name="Jenn Anne" userId="2e42e5b19939340a" providerId="LiveId" clId="{C5A22AD0-C583-4743-B0F5-721906CFA148}" dt="2019-12-10T21:46:44.472" v="54"/>
        <pc:sldMkLst>
          <pc:docMk/>
          <pc:sldMk cId="1723151180" sldId="556"/>
        </pc:sldMkLst>
      </pc:sldChg>
      <pc:sldChg chg="add">
        <pc:chgData name="Jenn Anne" userId="2e42e5b19939340a" providerId="LiveId" clId="{C5A22AD0-C583-4743-B0F5-721906CFA148}" dt="2019-12-10T21:46:44.472" v="54"/>
        <pc:sldMkLst>
          <pc:docMk/>
          <pc:sldMk cId="3190250442" sldId="557"/>
        </pc:sldMkLst>
      </pc:sldChg>
      <pc:sldChg chg="add">
        <pc:chgData name="Jenn Anne" userId="2e42e5b19939340a" providerId="LiveId" clId="{C5A22AD0-C583-4743-B0F5-721906CFA148}" dt="2019-12-10T21:46:44.472" v="54"/>
        <pc:sldMkLst>
          <pc:docMk/>
          <pc:sldMk cId="1845533814" sldId="558"/>
        </pc:sldMkLst>
      </pc:sldChg>
      <pc:sldChg chg="add">
        <pc:chgData name="Jenn Anne" userId="2e42e5b19939340a" providerId="LiveId" clId="{C5A22AD0-C583-4743-B0F5-721906CFA148}" dt="2019-12-10T21:46:45.070" v="55"/>
        <pc:sldMkLst>
          <pc:docMk/>
          <pc:sldMk cId="1667712985" sldId="559"/>
        </pc:sldMkLst>
      </pc:sldChg>
      <pc:sldChg chg="add">
        <pc:chgData name="Jenn Anne" userId="2e42e5b19939340a" providerId="LiveId" clId="{C5A22AD0-C583-4743-B0F5-721906CFA148}" dt="2019-12-10T21:46:45.070" v="55"/>
        <pc:sldMkLst>
          <pc:docMk/>
          <pc:sldMk cId="3603613138" sldId="560"/>
        </pc:sldMkLst>
      </pc:sldChg>
      <pc:sldChg chg="add">
        <pc:chgData name="Jenn Anne" userId="2e42e5b19939340a" providerId="LiveId" clId="{C5A22AD0-C583-4743-B0F5-721906CFA148}" dt="2019-12-10T21:46:45.070" v="55"/>
        <pc:sldMkLst>
          <pc:docMk/>
          <pc:sldMk cId="1862505110" sldId="561"/>
        </pc:sldMkLst>
      </pc:sldChg>
      <pc:sldChg chg="add">
        <pc:chgData name="Jenn Anne" userId="2e42e5b19939340a" providerId="LiveId" clId="{C5A22AD0-C583-4743-B0F5-721906CFA148}" dt="2019-12-10T21:46:45.070" v="55"/>
        <pc:sldMkLst>
          <pc:docMk/>
          <pc:sldMk cId="571394391" sldId="562"/>
        </pc:sldMkLst>
      </pc:sldChg>
      <pc:sldChg chg="add">
        <pc:chgData name="Jenn Anne" userId="2e42e5b19939340a" providerId="LiveId" clId="{C5A22AD0-C583-4743-B0F5-721906CFA148}" dt="2019-12-10T21:46:45.070" v="55"/>
        <pc:sldMkLst>
          <pc:docMk/>
          <pc:sldMk cId="2498919675" sldId="563"/>
        </pc:sldMkLst>
      </pc:sldChg>
      <pc:sldChg chg="add">
        <pc:chgData name="Jenn Anne" userId="2e42e5b19939340a" providerId="LiveId" clId="{C5A22AD0-C583-4743-B0F5-721906CFA148}" dt="2019-12-10T21:46:45.070" v="55"/>
        <pc:sldMkLst>
          <pc:docMk/>
          <pc:sldMk cId="3986809248" sldId="564"/>
        </pc:sldMkLst>
      </pc:sldChg>
      <pc:sldChg chg="add">
        <pc:chgData name="Jenn Anne" userId="2e42e5b19939340a" providerId="LiveId" clId="{C5A22AD0-C583-4743-B0F5-721906CFA148}" dt="2019-12-10T21:46:45.070" v="55"/>
        <pc:sldMkLst>
          <pc:docMk/>
          <pc:sldMk cId="3963117996" sldId="565"/>
        </pc:sldMkLst>
      </pc:sldChg>
      <pc:sldChg chg="add">
        <pc:chgData name="Jenn Anne" userId="2e42e5b19939340a" providerId="LiveId" clId="{C5A22AD0-C583-4743-B0F5-721906CFA148}" dt="2019-12-10T21:46:45.630" v="56"/>
        <pc:sldMkLst>
          <pc:docMk/>
          <pc:sldMk cId="448204693" sldId="566"/>
        </pc:sldMkLst>
      </pc:sldChg>
      <pc:sldChg chg="add">
        <pc:chgData name="Jenn Anne" userId="2e42e5b19939340a" providerId="LiveId" clId="{C5A22AD0-C583-4743-B0F5-721906CFA148}" dt="2019-12-10T21:46:45.630" v="56"/>
        <pc:sldMkLst>
          <pc:docMk/>
          <pc:sldMk cId="3670077270" sldId="567"/>
        </pc:sldMkLst>
      </pc:sldChg>
      <pc:sldChg chg="add">
        <pc:chgData name="Jenn Anne" userId="2e42e5b19939340a" providerId="LiveId" clId="{C5A22AD0-C583-4743-B0F5-721906CFA148}" dt="2019-12-10T21:46:45.630" v="56"/>
        <pc:sldMkLst>
          <pc:docMk/>
          <pc:sldMk cId="3465468214" sldId="568"/>
        </pc:sldMkLst>
      </pc:sldChg>
      <pc:sldChg chg="add">
        <pc:chgData name="Jenn Anne" userId="2e42e5b19939340a" providerId="LiveId" clId="{C5A22AD0-C583-4743-B0F5-721906CFA148}" dt="2019-12-10T21:46:45.630" v="56"/>
        <pc:sldMkLst>
          <pc:docMk/>
          <pc:sldMk cId="2508998555" sldId="569"/>
        </pc:sldMkLst>
      </pc:sldChg>
      <pc:sldChg chg="add">
        <pc:chgData name="Jenn Anne" userId="2e42e5b19939340a" providerId="LiveId" clId="{C5A22AD0-C583-4743-B0F5-721906CFA148}" dt="2019-12-10T21:46:45.630" v="56"/>
        <pc:sldMkLst>
          <pc:docMk/>
          <pc:sldMk cId="1456062581" sldId="570"/>
        </pc:sldMkLst>
      </pc:sldChg>
      <pc:sldChg chg="add">
        <pc:chgData name="Jenn Anne" userId="2e42e5b19939340a" providerId="LiveId" clId="{C5A22AD0-C583-4743-B0F5-721906CFA148}" dt="2019-12-10T21:46:45.630" v="56"/>
        <pc:sldMkLst>
          <pc:docMk/>
          <pc:sldMk cId="2131805" sldId="571"/>
        </pc:sldMkLst>
      </pc:sldChg>
      <pc:sldChg chg="add">
        <pc:chgData name="Jenn Anne" userId="2e42e5b19939340a" providerId="LiveId" clId="{C5A22AD0-C583-4743-B0F5-721906CFA148}" dt="2019-12-10T21:46:45.630" v="56"/>
        <pc:sldMkLst>
          <pc:docMk/>
          <pc:sldMk cId="3408669285" sldId="572"/>
        </pc:sldMkLst>
      </pc:sldChg>
      <pc:sldChg chg="add">
        <pc:chgData name="Jenn Anne" userId="2e42e5b19939340a" providerId="LiveId" clId="{C5A22AD0-C583-4743-B0F5-721906CFA148}" dt="2019-12-10T21:46:46.201" v="57"/>
        <pc:sldMkLst>
          <pc:docMk/>
          <pc:sldMk cId="322982810" sldId="573"/>
        </pc:sldMkLst>
      </pc:sldChg>
      <pc:sldChg chg="add">
        <pc:chgData name="Jenn Anne" userId="2e42e5b19939340a" providerId="LiveId" clId="{C5A22AD0-C583-4743-B0F5-721906CFA148}" dt="2019-12-10T21:46:46.201" v="57"/>
        <pc:sldMkLst>
          <pc:docMk/>
          <pc:sldMk cId="1365435819" sldId="574"/>
        </pc:sldMkLst>
      </pc:sldChg>
      <pc:sldChg chg="add">
        <pc:chgData name="Jenn Anne" userId="2e42e5b19939340a" providerId="LiveId" clId="{C5A22AD0-C583-4743-B0F5-721906CFA148}" dt="2019-12-10T21:46:46.201" v="57"/>
        <pc:sldMkLst>
          <pc:docMk/>
          <pc:sldMk cId="395653813" sldId="575"/>
        </pc:sldMkLst>
      </pc:sldChg>
      <pc:sldChg chg="add">
        <pc:chgData name="Jenn Anne" userId="2e42e5b19939340a" providerId="LiveId" clId="{C5A22AD0-C583-4743-B0F5-721906CFA148}" dt="2019-12-10T21:46:46.201" v="57"/>
        <pc:sldMkLst>
          <pc:docMk/>
          <pc:sldMk cId="3094031462" sldId="576"/>
        </pc:sldMkLst>
      </pc:sldChg>
      <pc:sldChg chg="add">
        <pc:chgData name="Jenn Anne" userId="2e42e5b19939340a" providerId="LiveId" clId="{C5A22AD0-C583-4743-B0F5-721906CFA148}" dt="2019-12-10T21:46:46.201" v="57"/>
        <pc:sldMkLst>
          <pc:docMk/>
          <pc:sldMk cId="3997538759" sldId="577"/>
        </pc:sldMkLst>
      </pc:sldChg>
      <pc:sldChg chg="add">
        <pc:chgData name="Jenn Anne" userId="2e42e5b19939340a" providerId="LiveId" clId="{C5A22AD0-C583-4743-B0F5-721906CFA148}" dt="2019-12-10T21:46:46.201" v="57"/>
        <pc:sldMkLst>
          <pc:docMk/>
          <pc:sldMk cId="1495506233" sldId="578"/>
        </pc:sldMkLst>
      </pc:sldChg>
      <pc:sldChg chg="add">
        <pc:chgData name="Jenn Anne" userId="2e42e5b19939340a" providerId="LiveId" clId="{C5A22AD0-C583-4743-B0F5-721906CFA148}" dt="2019-12-10T21:46:46.201" v="57"/>
        <pc:sldMkLst>
          <pc:docMk/>
          <pc:sldMk cId="3941697107" sldId="579"/>
        </pc:sldMkLst>
      </pc:sldChg>
      <pc:sldChg chg="add">
        <pc:chgData name="Jenn Anne" userId="2e42e5b19939340a" providerId="LiveId" clId="{C5A22AD0-C583-4743-B0F5-721906CFA148}" dt="2019-12-10T21:46:46.799" v="58"/>
        <pc:sldMkLst>
          <pc:docMk/>
          <pc:sldMk cId="2484557608" sldId="580"/>
        </pc:sldMkLst>
      </pc:sldChg>
      <pc:sldChg chg="add">
        <pc:chgData name="Jenn Anne" userId="2e42e5b19939340a" providerId="LiveId" clId="{C5A22AD0-C583-4743-B0F5-721906CFA148}" dt="2019-12-10T21:46:46.799" v="58"/>
        <pc:sldMkLst>
          <pc:docMk/>
          <pc:sldMk cId="352324015" sldId="581"/>
        </pc:sldMkLst>
      </pc:sldChg>
      <pc:sldChg chg="add">
        <pc:chgData name="Jenn Anne" userId="2e42e5b19939340a" providerId="LiveId" clId="{C5A22AD0-C583-4743-B0F5-721906CFA148}" dt="2019-12-10T21:46:46.799" v="58"/>
        <pc:sldMkLst>
          <pc:docMk/>
          <pc:sldMk cId="988393358" sldId="582"/>
        </pc:sldMkLst>
      </pc:sldChg>
      <pc:sldChg chg="add">
        <pc:chgData name="Jenn Anne" userId="2e42e5b19939340a" providerId="LiveId" clId="{C5A22AD0-C583-4743-B0F5-721906CFA148}" dt="2019-12-10T21:46:46.799" v="58"/>
        <pc:sldMkLst>
          <pc:docMk/>
          <pc:sldMk cId="930576140" sldId="583"/>
        </pc:sldMkLst>
      </pc:sldChg>
      <pc:sldChg chg="add">
        <pc:chgData name="Jenn Anne" userId="2e42e5b19939340a" providerId="LiveId" clId="{C5A22AD0-C583-4743-B0F5-721906CFA148}" dt="2019-12-10T21:46:46.799" v="58"/>
        <pc:sldMkLst>
          <pc:docMk/>
          <pc:sldMk cId="2424145700" sldId="584"/>
        </pc:sldMkLst>
      </pc:sldChg>
      <pc:sldChg chg="add">
        <pc:chgData name="Jenn Anne" userId="2e42e5b19939340a" providerId="LiveId" clId="{C5A22AD0-C583-4743-B0F5-721906CFA148}" dt="2019-12-10T21:46:46.799" v="58"/>
        <pc:sldMkLst>
          <pc:docMk/>
          <pc:sldMk cId="1720168613" sldId="585"/>
        </pc:sldMkLst>
      </pc:sldChg>
      <pc:sldChg chg="add">
        <pc:chgData name="Jenn Anne" userId="2e42e5b19939340a" providerId="LiveId" clId="{C5A22AD0-C583-4743-B0F5-721906CFA148}" dt="2019-12-10T21:46:46.799" v="58"/>
        <pc:sldMkLst>
          <pc:docMk/>
          <pc:sldMk cId="3203928415" sldId="586"/>
        </pc:sldMkLst>
      </pc:sldChg>
      <pc:sldChg chg="add">
        <pc:chgData name="Jenn Anne" userId="2e42e5b19939340a" providerId="LiveId" clId="{C5A22AD0-C583-4743-B0F5-721906CFA148}" dt="2019-12-10T21:46:49.110" v="59"/>
        <pc:sldMkLst>
          <pc:docMk/>
          <pc:sldMk cId="1297258206" sldId="587"/>
        </pc:sldMkLst>
      </pc:sldChg>
      <pc:sldChg chg="add">
        <pc:chgData name="Jenn Anne" userId="2e42e5b19939340a" providerId="LiveId" clId="{C5A22AD0-C583-4743-B0F5-721906CFA148}" dt="2019-12-10T21:46:49.110" v="59"/>
        <pc:sldMkLst>
          <pc:docMk/>
          <pc:sldMk cId="4265937850" sldId="588"/>
        </pc:sldMkLst>
      </pc:sldChg>
      <pc:sldChg chg="add">
        <pc:chgData name="Jenn Anne" userId="2e42e5b19939340a" providerId="LiveId" clId="{C5A22AD0-C583-4743-B0F5-721906CFA148}" dt="2019-12-10T21:46:49.110" v="59"/>
        <pc:sldMkLst>
          <pc:docMk/>
          <pc:sldMk cId="1355281332" sldId="589"/>
        </pc:sldMkLst>
      </pc:sldChg>
      <pc:sldChg chg="add">
        <pc:chgData name="Jenn Anne" userId="2e42e5b19939340a" providerId="LiveId" clId="{C5A22AD0-C583-4743-B0F5-721906CFA148}" dt="2019-12-10T21:46:49.110" v="59"/>
        <pc:sldMkLst>
          <pc:docMk/>
          <pc:sldMk cId="1567934718" sldId="590"/>
        </pc:sldMkLst>
      </pc:sldChg>
      <pc:sldChg chg="add">
        <pc:chgData name="Jenn Anne" userId="2e42e5b19939340a" providerId="LiveId" clId="{C5A22AD0-C583-4743-B0F5-721906CFA148}" dt="2019-12-10T21:46:49.110" v="59"/>
        <pc:sldMkLst>
          <pc:docMk/>
          <pc:sldMk cId="1087641859" sldId="591"/>
        </pc:sldMkLst>
      </pc:sldChg>
      <pc:sldChg chg="add">
        <pc:chgData name="Jenn Anne" userId="2e42e5b19939340a" providerId="LiveId" clId="{C5A22AD0-C583-4743-B0F5-721906CFA148}" dt="2019-12-10T21:46:49.110" v="59"/>
        <pc:sldMkLst>
          <pc:docMk/>
          <pc:sldMk cId="1357591140" sldId="592"/>
        </pc:sldMkLst>
      </pc:sldChg>
      <pc:sldChg chg="add">
        <pc:chgData name="Jenn Anne" userId="2e42e5b19939340a" providerId="LiveId" clId="{C5A22AD0-C583-4743-B0F5-721906CFA148}" dt="2019-12-10T21:46:49.110" v="59"/>
        <pc:sldMkLst>
          <pc:docMk/>
          <pc:sldMk cId="632592375" sldId="593"/>
        </pc:sldMkLst>
      </pc:sldChg>
      <pc:sldChg chg="add">
        <pc:chgData name="Jenn Anne" userId="2e42e5b19939340a" providerId="LiveId" clId="{C5A22AD0-C583-4743-B0F5-721906CFA148}" dt="2019-12-10T21:46:49.760" v="60"/>
        <pc:sldMkLst>
          <pc:docMk/>
          <pc:sldMk cId="403812572" sldId="594"/>
        </pc:sldMkLst>
      </pc:sldChg>
      <pc:sldChg chg="add">
        <pc:chgData name="Jenn Anne" userId="2e42e5b19939340a" providerId="LiveId" clId="{C5A22AD0-C583-4743-B0F5-721906CFA148}" dt="2019-12-10T21:46:49.760" v="60"/>
        <pc:sldMkLst>
          <pc:docMk/>
          <pc:sldMk cId="538160942" sldId="595"/>
        </pc:sldMkLst>
      </pc:sldChg>
      <pc:sldChg chg="add">
        <pc:chgData name="Jenn Anne" userId="2e42e5b19939340a" providerId="LiveId" clId="{C5A22AD0-C583-4743-B0F5-721906CFA148}" dt="2019-12-10T21:46:49.760" v="60"/>
        <pc:sldMkLst>
          <pc:docMk/>
          <pc:sldMk cId="964420531" sldId="596"/>
        </pc:sldMkLst>
      </pc:sldChg>
      <pc:sldChg chg="add">
        <pc:chgData name="Jenn Anne" userId="2e42e5b19939340a" providerId="LiveId" clId="{C5A22AD0-C583-4743-B0F5-721906CFA148}" dt="2019-12-10T21:46:49.760" v="60"/>
        <pc:sldMkLst>
          <pc:docMk/>
          <pc:sldMk cId="1792615299" sldId="597"/>
        </pc:sldMkLst>
      </pc:sldChg>
      <pc:sldChg chg="add">
        <pc:chgData name="Jenn Anne" userId="2e42e5b19939340a" providerId="LiveId" clId="{C5A22AD0-C583-4743-B0F5-721906CFA148}" dt="2019-12-10T21:46:49.760" v="60"/>
        <pc:sldMkLst>
          <pc:docMk/>
          <pc:sldMk cId="3420600722" sldId="598"/>
        </pc:sldMkLst>
      </pc:sldChg>
      <pc:sldChg chg="add">
        <pc:chgData name="Jenn Anne" userId="2e42e5b19939340a" providerId="LiveId" clId="{C5A22AD0-C583-4743-B0F5-721906CFA148}" dt="2019-12-10T21:46:49.760" v="60"/>
        <pc:sldMkLst>
          <pc:docMk/>
          <pc:sldMk cId="3438208321" sldId="599"/>
        </pc:sldMkLst>
      </pc:sldChg>
      <pc:sldChg chg="add">
        <pc:chgData name="Jenn Anne" userId="2e42e5b19939340a" providerId="LiveId" clId="{C5A22AD0-C583-4743-B0F5-721906CFA148}" dt="2019-12-10T21:46:49.760" v="60"/>
        <pc:sldMkLst>
          <pc:docMk/>
          <pc:sldMk cId="845096111" sldId="600"/>
        </pc:sldMkLst>
      </pc:sldChg>
      <pc:sldChg chg="add">
        <pc:chgData name="Jenn Anne" userId="2e42e5b19939340a" providerId="LiveId" clId="{C5A22AD0-C583-4743-B0F5-721906CFA148}" dt="2019-12-10T21:46:50.358" v="61"/>
        <pc:sldMkLst>
          <pc:docMk/>
          <pc:sldMk cId="2610802630" sldId="601"/>
        </pc:sldMkLst>
      </pc:sldChg>
      <pc:sldChg chg="add">
        <pc:chgData name="Jenn Anne" userId="2e42e5b19939340a" providerId="LiveId" clId="{C5A22AD0-C583-4743-B0F5-721906CFA148}" dt="2019-12-10T21:46:50.358" v="61"/>
        <pc:sldMkLst>
          <pc:docMk/>
          <pc:sldMk cId="426659612" sldId="602"/>
        </pc:sldMkLst>
      </pc:sldChg>
      <pc:sldChg chg="add">
        <pc:chgData name="Jenn Anne" userId="2e42e5b19939340a" providerId="LiveId" clId="{C5A22AD0-C583-4743-B0F5-721906CFA148}" dt="2019-12-10T21:46:50.358" v="61"/>
        <pc:sldMkLst>
          <pc:docMk/>
          <pc:sldMk cId="1737643826" sldId="603"/>
        </pc:sldMkLst>
      </pc:sldChg>
      <pc:sldChg chg="add">
        <pc:chgData name="Jenn Anne" userId="2e42e5b19939340a" providerId="LiveId" clId="{C5A22AD0-C583-4743-B0F5-721906CFA148}" dt="2019-12-10T21:46:50.358" v="61"/>
        <pc:sldMkLst>
          <pc:docMk/>
          <pc:sldMk cId="2567320841" sldId="604"/>
        </pc:sldMkLst>
      </pc:sldChg>
      <pc:sldChg chg="add">
        <pc:chgData name="Jenn Anne" userId="2e42e5b19939340a" providerId="LiveId" clId="{C5A22AD0-C583-4743-B0F5-721906CFA148}" dt="2019-12-10T21:46:50.358" v="61"/>
        <pc:sldMkLst>
          <pc:docMk/>
          <pc:sldMk cId="4280233558" sldId="605"/>
        </pc:sldMkLst>
      </pc:sldChg>
      <pc:sldChg chg="add">
        <pc:chgData name="Jenn Anne" userId="2e42e5b19939340a" providerId="LiveId" clId="{C5A22AD0-C583-4743-B0F5-721906CFA148}" dt="2019-12-10T21:46:50.358" v="61"/>
        <pc:sldMkLst>
          <pc:docMk/>
          <pc:sldMk cId="1201250942" sldId="606"/>
        </pc:sldMkLst>
      </pc:sldChg>
      <pc:sldChg chg="add">
        <pc:chgData name="Jenn Anne" userId="2e42e5b19939340a" providerId="LiveId" clId="{C5A22AD0-C583-4743-B0F5-721906CFA148}" dt="2019-12-10T21:46:50.358" v="61"/>
        <pc:sldMkLst>
          <pc:docMk/>
          <pc:sldMk cId="3927895678" sldId="607"/>
        </pc:sldMkLst>
      </pc:sldChg>
      <pc:sldChg chg="add">
        <pc:chgData name="Jenn Anne" userId="2e42e5b19939340a" providerId="LiveId" clId="{C5A22AD0-C583-4743-B0F5-721906CFA148}" dt="2019-12-10T21:46:50.979" v="62"/>
        <pc:sldMkLst>
          <pc:docMk/>
          <pc:sldMk cId="3360200659" sldId="608"/>
        </pc:sldMkLst>
      </pc:sldChg>
      <pc:sldChg chg="add">
        <pc:chgData name="Jenn Anne" userId="2e42e5b19939340a" providerId="LiveId" clId="{C5A22AD0-C583-4743-B0F5-721906CFA148}" dt="2019-12-10T21:46:50.979" v="62"/>
        <pc:sldMkLst>
          <pc:docMk/>
          <pc:sldMk cId="120015058" sldId="609"/>
        </pc:sldMkLst>
      </pc:sldChg>
      <pc:sldChg chg="add">
        <pc:chgData name="Jenn Anne" userId="2e42e5b19939340a" providerId="LiveId" clId="{C5A22AD0-C583-4743-B0F5-721906CFA148}" dt="2019-12-10T21:46:50.979" v="62"/>
        <pc:sldMkLst>
          <pc:docMk/>
          <pc:sldMk cId="2929812570" sldId="610"/>
        </pc:sldMkLst>
      </pc:sldChg>
      <pc:sldChg chg="add">
        <pc:chgData name="Jenn Anne" userId="2e42e5b19939340a" providerId="LiveId" clId="{C5A22AD0-C583-4743-B0F5-721906CFA148}" dt="2019-12-10T21:46:50.979" v="62"/>
        <pc:sldMkLst>
          <pc:docMk/>
          <pc:sldMk cId="2545316539" sldId="611"/>
        </pc:sldMkLst>
      </pc:sldChg>
      <pc:sldChg chg="add">
        <pc:chgData name="Jenn Anne" userId="2e42e5b19939340a" providerId="LiveId" clId="{C5A22AD0-C583-4743-B0F5-721906CFA148}" dt="2019-12-10T21:46:50.979" v="62"/>
        <pc:sldMkLst>
          <pc:docMk/>
          <pc:sldMk cId="113790258" sldId="612"/>
        </pc:sldMkLst>
      </pc:sldChg>
      <pc:sldChg chg="add">
        <pc:chgData name="Jenn Anne" userId="2e42e5b19939340a" providerId="LiveId" clId="{C5A22AD0-C583-4743-B0F5-721906CFA148}" dt="2019-12-10T21:46:50.979" v="62"/>
        <pc:sldMkLst>
          <pc:docMk/>
          <pc:sldMk cId="654962076" sldId="613"/>
        </pc:sldMkLst>
      </pc:sldChg>
      <pc:sldChg chg="add">
        <pc:chgData name="Jenn Anne" userId="2e42e5b19939340a" providerId="LiveId" clId="{C5A22AD0-C583-4743-B0F5-721906CFA148}" dt="2019-12-10T21:46:50.979" v="62"/>
        <pc:sldMkLst>
          <pc:docMk/>
          <pc:sldMk cId="460016914" sldId="614"/>
        </pc:sldMkLst>
      </pc:sldChg>
      <pc:sldChg chg="add">
        <pc:chgData name="Jenn Anne" userId="2e42e5b19939340a" providerId="LiveId" clId="{C5A22AD0-C583-4743-B0F5-721906CFA148}" dt="2019-12-10T21:46:51.630" v="63"/>
        <pc:sldMkLst>
          <pc:docMk/>
          <pc:sldMk cId="2050089733" sldId="615"/>
        </pc:sldMkLst>
      </pc:sldChg>
      <pc:sldChg chg="add">
        <pc:chgData name="Jenn Anne" userId="2e42e5b19939340a" providerId="LiveId" clId="{C5A22AD0-C583-4743-B0F5-721906CFA148}" dt="2019-12-10T21:46:51.630" v="63"/>
        <pc:sldMkLst>
          <pc:docMk/>
          <pc:sldMk cId="1389931760" sldId="616"/>
        </pc:sldMkLst>
      </pc:sldChg>
      <pc:sldChg chg="add">
        <pc:chgData name="Jenn Anne" userId="2e42e5b19939340a" providerId="LiveId" clId="{C5A22AD0-C583-4743-B0F5-721906CFA148}" dt="2019-12-10T21:46:51.630" v="63"/>
        <pc:sldMkLst>
          <pc:docMk/>
          <pc:sldMk cId="3519145304" sldId="617"/>
        </pc:sldMkLst>
      </pc:sldChg>
      <pc:sldChg chg="add">
        <pc:chgData name="Jenn Anne" userId="2e42e5b19939340a" providerId="LiveId" clId="{C5A22AD0-C583-4743-B0F5-721906CFA148}" dt="2019-12-10T21:46:51.630" v="63"/>
        <pc:sldMkLst>
          <pc:docMk/>
          <pc:sldMk cId="1124647601" sldId="618"/>
        </pc:sldMkLst>
      </pc:sldChg>
      <pc:sldChg chg="add">
        <pc:chgData name="Jenn Anne" userId="2e42e5b19939340a" providerId="LiveId" clId="{C5A22AD0-C583-4743-B0F5-721906CFA148}" dt="2019-12-10T21:46:51.630" v="63"/>
        <pc:sldMkLst>
          <pc:docMk/>
          <pc:sldMk cId="2944429585" sldId="619"/>
        </pc:sldMkLst>
      </pc:sldChg>
      <pc:sldChg chg="add">
        <pc:chgData name="Jenn Anne" userId="2e42e5b19939340a" providerId="LiveId" clId="{C5A22AD0-C583-4743-B0F5-721906CFA148}" dt="2019-12-10T21:46:51.630" v="63"/>
        <pc:sldMkLst>
          <pc:docMk/>
          <pc:sldMk cId="261453340" sldId="620"/>
        </pc:sldMkLst>
      </pc:sldChg>
      <pc:sldChg chg="add">
        <pc:chgData name="Jenn Anne" userId="2e42e5b19939340a" providerId="LiveId" clId="{C5A22AD0-C583-4743-B0F5-721906CFA148}" dt="2019-12-10T21:46:51.630" v="63"/>
        <pc:sldMkLst>
          <pc:docMk/>
          <pc:sldMk cId="1307919037" sldId="621"/>
        </pc:sldMkLst>
      </pc:sldChg>
      <pc:sldChg chg="add">
        <pc:chgData name="Jenn Anne" userId="2e42e5b19939340a" providerId="LiveId" clId="{C5A22AD0-C583-4743-B0F5-721906CFA148}" dt="2019-12-10T21:46:52.169" v="64"/>
        <pc:sldMkLst>
          <pc:docMk/>
          <pc:sldMk cId="2847352520" sldId="622"/>
        </pc:sldMkLst>
      </pc:sldChg>
      <pc:sldChg chg="add">
        <pc:chgData name="Jenn Anne" userId="2e42e5b19939340a" providerId="LiveId" clId="{C5A22AD0-C583-4743-B0F5-721906CFA148}" dt="2019-12-10T21:46:52.169" v="64"/>
        <pc:sldMkLst>
          <pc:docMk/>
          <pc:sldMk cId="3306305416" sldId="623"/>
        </pc:sldMkLst>
      </pc:sldChg>
      <pc:sldChg chg="add">
        <pc:chgData name="Jenn Anne" userId="2e42e5b19939340a" providerId="LiveId" clId="{C5A22AD0-C583-4743-B0F5-721906CFA148}" dt="2019-12-10T21:46:52.169" v="64"/>
        <pc:sldMkLst>
          <pc:docMk/>
          <pc:sldMk cId="1862413925" sldId="624"/>
        </pc:sldMkLst>
      </pc:sldChg>
      <pc:sldChg chg="add">
        <pc:chgData name="Jenn Anne" userId="2e42e5b19939340a" providerId="LiveId" clId="{C5A22AD0-C583-4743-B0F5-721906CFA148}" dt="2019-12-10T21:46:52.169" v="64"/>
        <pc:sldMkLst>
          <pc:docMk/>
          <pc:sldMk cId="1777598791" sldId="625"/>
        </pc:sldMkLst>
      </pc:sldChg>
      <pc:sldChg chg="add">
        <pc:chgData name="Jenn Anne" userId="2e42e5b19939340a" providerId="LiveId" clId="{C5A22AD0-C583-4743-B0F5-721906CFA148}" dt="2019-12-10T21:46:52.169" v="64"/>
        <pc:sldMkLst>
          <pc:docMk/>
          <pc:sldMk cId="881079244" sldId="626"/>
        </pc:sldMkLst>
      </pc:sldChg>
      <pc:sldChg chg="add">
        <pc:chgData name="Jenn Anne" userId="2e42e5b19939340a" providerId="LiveId" clId="{C5A22AD0-C583-4743-B0F5-721906CFA148}" dt="2019-12-10T21:46:52.169" v="64"/>
        <pc:sldMkLst>
          <pc:docMk/>
          <pc:sldMk cId="172843518" sldId="627"/>
        </pc:sldMkLst>
      </pc:sldChg>
      <pc:sldChg chg="add">
        <pc:chgData name="Jenn Anne" userId="2e42e5b19939340a" providerId="LiveId" clId="{C5A22AD0-C583-4743-B0F5-721906CFA148}" dt="2019-12-10T21:46:52.169" v="64"/>
        <pc:sldMkLst>
          <pc:docMk/>
          <pc:sldMk cId="2579222505" sldId="628"/>
        </pc:sldMkLst>
      </pc:sldChg>
      <pc:sldChg chg="add">
        <pc:chgData name="Jenn Anne" userId="2e42e5b19939340a" providerId="LiveId" clId="{C5A22AD0-C583-4743-B0F5-721906CFA148}" dt="2019-12-10T21:46:52.811" v="65"/>
        <pc:sldMkLst>
          <pc:docMk/>
          <pc:sldMk cId="3646075471" sldId="629"/>
        </pc:sldMkLst>
      </pc:sldChg>
      <pc:sldChg chg="add">
        <pc:chgData name="Jenn Anne" userId="2e42e5b19939340a" providerId="LiveId" clId="{C5A22AD0-C583-4743-B0F5-721906CFA148}" dt="2019-12-10T21:46:52.811" v="65"/>
        <pc:sldMkLst>
          <pc:docMk/>
          <pc:sldMk cId="1324415816" sldId="630"/>
        </pc:sldMkLst>
      </pc:sldChg>
      <pc:sldChg chg="add">
        <pc:chgData name="Jenn Anne" userId="2e42e5b19939340a" providerId="LiveId" clId="{C5A22AD0-C583-4743-B0F5-721906CFA148}" dt="2019-12-10T21:46:52.811" v="65"/>
        <pc:sldMkLst>
          <pc:docMk/>
          <pc:sldMk cId="3633950479" sldId="631"/>
        </pc:sldMkLst>
      </pc:sldChg>
      <pc:sldChg chg="add">
        <pc:chgData name="Jenn Anne" userId="2e42e5b19939340a" providerId="LiveId" clId="{C5A22AD0-C583-4743-B0F5-721906CFA148}" dt="2019-12-10T21:46:52.811" v="65"/>
        <pc:sldMkLst>
          <pc:docMk/>
          <pc:sldMk cId="2022124781" sldId="632"/>
        </pc:sldMkLst>
      </pc:sldChg>
      <pc:sldChg chg="add">
        <pc:chgData name="Jenn Anne" userId="2e42e5b19939340a" providerId="LiveId" clId="{C5A22AD0-C583-4743-B0F5-721906CFA148}" dt="2019-12-10T21:46:52.811" v="65"/>
        <pc:sldMkLst>
          <pc:docMk/>
          <pc:sldMk cId="1848853212" sldId="633"/>
        </pc:sldMkLst>
      </pc:sldChg>
      <pc:sldChg chg="add">
        <pc:chgData name="Jenn Anne" userId="2e42e5b19939340a" providerId="LiveId" clId="{C5A22AD0-C583-4743-B0F5-721906CFA148}" dt="2019-12-10T21:46:52.811" v="65"/>
        <pc:sldMkLst>
          <pc:docMk/>
          <pc:sldMk cId="1638557180" sldId="634"/>
        </pc:sldMkLst>
      </pc:sldChg>
      <pc:sldChg chg="add">
        <pc:chgData name="Jenn Anne" userId="2e42e5b19939340a" providerId="LiveId" clId="{C5A22AD0-C583-4743-B0F5-721906CFA148}" dt="2019-12-10T21:46:52.811" v="65"/>
        <pc:sldMkLst>
          <pc:docMk/>
          <pc:sldMk cId="2735003301" sldId="635"/>
        </pc:sldMkLst>
      </pc:sldChg>
      <pc:sldChg chg="add">
        <pc:chgData name="Jenn Anne" userId="2e42e5b19939340a" providerId="LiveId" clId="{C5A22AD0-C583-4743-B0F5-721906CFA148}" dt="2019-12-10T21:46:53.451" v="66"/>
        <pc:sldMkLst>
          <pc:docMk/>
          <pc:sldMk cId="3406716141" sldId="636"/>
        </pc:sldMkLst>
      </pc:sldChg>
      <pc:sldChg chg="add">
        <pc:chgData name="Jenn Anne" userId="2e42e5b19939340a" providerId="LiveId" clId="{C5A22AD0-C583-4743-B0F5-721906CFA148}" dt="2019-12-10T21:46:53.451" v="66"/>
        <pc:sldMkLst>
          <pc:docMk/>
          <pc:sldMk cId="4137449946" sldId="637"/>
        </pc:sldMkLst>
      </pc:sldChg>
      <pc:sldChg chg="add">
        <pc:chgData name="Jenn Anne" userId="2e42e5b19939340a" providerId="LiveId" clId="{C5A22AD0-C583-4743-B0F5-721906CFA148}" dt="2019-12-10T21:46:53.451" v="66"/>
        <pc:sldMkLst>
          <pc:docMk/>
          <pc:sldMk cId="13337629" sldId="638"/>
        </pc:sldMkLst>
      </pc:sldChg>
      <pc:sldChg chg="add">
        <pc:chgData name="Jenn Anne" userId="2e42e5b19939340a" providerId="LiveId" clId="{C5A22AD0-C583-4743-B0F5-721906CFA148}" dt="2019-12-10T21:46:53.451" v="66"/>
        <pc:sldMkLst>
          <pc:docMk/>
          <pc:sldMk cId="2994982720" sldId="639"/>
        </pc:sldMkLst>
      </pc:sldChg>
      <pc:sldChg chg="add">
        <pc:chgData name="Jenn Anne" userId="2e42e5b19939340a" providerId="LiveId" clId="{C5A22AD0-C583-4743-B0F5-721906CFA148}" dt="2019-12-10T21:46:53.451" v="66"/>
        <pc:sldMkLst>
          <pc:docMk/>
          <pc:sldMk cId="1702066966" sldId="640"/>
        </pc:sldMkLst>
      </pc:sldChg>
      <pc:sldChg chg="add">
        <pc:chgData name="Jenn Anne" userId="2e42e5b19939340a" providerId="LiveId" clId="{C5A22AD0-C583-4743-B0F5-721906CFA148}" dt="2019-12-10T21:46:53.451" v="66"/>
        <pc:sldMkLst>
          <pc:docMk/>
          <pc:sldMk cId="3229077153" sldId="641"/>
        </pc:sldMkLst>
      </pc:sldChg>
      <pc:sldChg chg="add">
        <pc:chgData name="Jenn Anne" userId="2e42e5b19939340a" providerId="LiveId" clId="{C5A22AD0-C583-4743-B0F5-721906CFA148}" dt="2019-12-10T21:46:53.451" v="66"/>
        <pc:sldMkLst>
          <pc:docMk/>
          <pc:sldMk cId="3141340820" sldId="642"/>
        </pc:sldMkLst>
      </pc:sldChg>
      <pc:sldChg chg="add">
        <pc:chgData name="Jenn Anne" userId="2e42e5b19939340a" providerId="LiveId" clId="{C5A22AD0-C583-4743-B0F5-721906CFA148}" dt="2019-12-10T21:46:54.048" v="67"/>
        <pc:sldMkLst>
          <pc:docMk/>
          <pc:sldMk cId="263073207" sldId="643"/>
        </pc:sldMkLst>
      </pc:sldChg>
      <pc:sldChg chg="add">
        <pc:chgData name="Jenn Anne" userId="2e42e5b19939340a" providerId="LiveId" clId="{C5A22AD0-C583-4743-B0F5-721906CFA148}" dt="2019-12-10T21:46:54.048" v="67"/>
        <pc:sldMkLst>
          <pc:docMk/>
          <pc:sldMk cId="3643052608" sldId="644"/>
        </pc:sldMkLst>
      </pc:sldChg>
      <pc:sldChg chg="add">
        <pc:chgData name="Jenn Anne" userId="2e42e5b19939340a" providerId="LiveId" clId="{C5A22AD0-C583-4743-B0F5-721906CFA148}" dt="2019-12-10T21:46:54.048" v="67"/>
        <pc:sldMkLst>
          <pc:docMk/>
          <pc:sldMk cId="3382495218" sldId="645"/>
        </pc:sldMkLst>
      </pc:sldChg>
      <pc:sldChg chg="add">
        <pc:chgData name="Jenn Anne" userId="2e42e5b19939340a" providerId="LiveId" clId="{C5A22AD0-C583-4743-B0F5-721906CFA148}" dt="2019-12-10T21:46:54.048" v="67"/>
        <pc:sldMkLst>
          <pc:docMk/>
          <pc:sldMk cId="4102621704" sldId="646"/>
        </pc:sldMkLst>
      </pc:sldChg>
      <pc:sldChg chg="add">
        <pc:chgData name="Jenn Anne" userId="2e42e5b19939340a" providerId="LiveId" clId="{C5A22AD0-C583-4743-B0F5-721906CFA148}" dt="2019-12-10T21:46:54.048" v="67"/>
        <pc:sldMkLst>
          <pc:docMk/>
          <pc:sldMk cId="2511568921" sldId="647"/>
        </pc:sldMkLst>
      </pc:sldChg>
      <pc:sldChg chg="add">
        <pc:chgData name="Jenn Anne" userId="2e42e5b19939340a" providerId="LiveId" clId="{C5A22AD0-C583-4743-B0F5-721906CFA148}" dt="2019-12-10T21:46:54.048" v="67"/>
        <pc:sldMkLst>
          <pc:docMk/>
          <pc:sldMk cId="2038150635" sldId="648"/>
        </pc:sldMkLst>
      </pc:sldChg>
      <pc:sldChg chg="add">
        <pc:chgData name="Jenn Anne" userId="2e42e5b19939340a" providerId="LiveId" clId="{C5A22AD0-C583-4743-B0F5-721906CFA148}" dt="2019-12-10T21:46:54.048" v="67"/>
        <pc:sldMkLst>
          <pc:docMk/>
          <pc:sldMk cId="4215972722" sldId="649"/>
        </pc:sldMkLst>
      </pc:sldChg>
      <pc:sldChg chg="add">
        <pc:chgData name="Jenn Anne" userId="2e42e5b19939340a" providerId="LiveId" clId="{C5A22AD0-C583-4743-B0F5-721906CFA148}" dt="2019-12-10T21:46:54.688" v="68"/>
        <pc:sldMkLst>
          <pc:docMk/>
          <pc:sldMk cId="2906226430" sldId="650"/>
        </pc:sldMkLst>
      </pc:sldChg>
      <pc:sldChg chg="add">
        <pc:chgData name="Jenn Anne" userId="2e42e5b19939340a" providerId="LiveId" clId="{C5A22AD0-C583-4743-B0F5-721906CFA148}" dt="2019-12-10T21:46:54.688" v="68"/>
        <pc:sldMkLst>
          <pc:docMk/>
          <pc:sldMk cId="2017463159" sldId="651"/>
        </pc:sldMkLst>
      </pc:sldChg>
      <pc:sldChg chg="add">
        <pc:chgData name="Jenn Anne" userId="2e42e5b19939340a" providerId="LiveId" clId="{C5A22AD0-C583-4743-B0F5-721906CFA148}" dt="2019-12-10T21:46:54.688" v="68"/>
        <pc:sldMkLst>
          <pc:docMk/>
          <pc:sldMk cId="4077111316" sldId="652"/>
        </pc:sldMkLst>
      </pc:sldChg>
      <pc:sldChg chg="add">
        <pc:chgData name="Jenn Anne" userId="2e42e5b19939340a" providerId="LiveId" clId="{C5A22AD0-C583-4743-B0F5-721906CFA148}" dt="2019-12-10T21:46:54.688" v="68"/>
        <pc:sldMkLst>
          <pc:docMk/>
          <pc:sldMk cId="1404668391" sldId="653"/>
        </pc:sldMkLst>
      </pc:sldChg>
      <pc:sldChg chg="add">
        <pc:chgData name="Jenn Anne" userId="2e42e5b19939340a" providerId="LiveId" clId="{C5A22AD0-C583-4743-B0F5-721906CFA148}" dt="2019-12-10T21:46:54.688" v="68"/>
        <pc:sldMkLst>
          <pc:docMk/>
          <pc:sldMk cId="1754532927" sldId="654"/>
        </pc:sldMkLst>
      </pc:sldChg>
      <pc:sldChg chg="add">
        <pc:chgData name="Jenn Anne" userId="2e42e5b19939340a" providerId="LiveId" clId="{C5A22AD0-C583-4743-B0F5-721906CFA148}" dt="2019-12-10T21:46:54.688" v="68"/>
        <pc:sldMkLst>
          <pc:docMk/>
          <pc:sldMk cId="3477880883" sldId="655"/>
        </pc:sldMkLst>
      </pc:sldChg>
      <pc:sldChg chg="add">
        <pc:chgData name="Jenn Anne" userId="2e42e5b19939340a" providerId="LiveId" clId="{C5A22AD0-C583-4743-B0F5-721906CFA148}" dt="2019-12-10T21:46:54.688" v="68"/>
        <pc:sldMkLst>
          <pc:docMk/>
          <pc:sldMk cId="1385801922" sldId="656"/>
        </pc:sldMkLst>
      </pc:sldChg>
      <pc:sldChg chg="add">
        <pc:chgData name="Jenn Anne" userId="2e42e5b19939340a" providerId="LiveId" clId="{C5A22AD0-C583-4743-B0F5-721906CFA148}" dt="2019-12-10T21:46:55.343" v="69"/>
        <pc:sldMkLst>
          <pc:docMk/>
          <pc:sldMk cId="599989969" sldId="657"/>
        </pc:sldMkLst>
      </pc:sldChg>
      <pc:sldChg chg="add">
        <pc:chgData name="Jenn Anne" userId="2e42e5b19939340a" providerId="LiveId" clId="{C5A22AD0-C583-4743-B0F5-721906CFA148}" dt="2019-12-10T21:46:55.343" v="69"/>
        <pc:sldMkLst>
          <pc:docMk/>
          <pc:sldMk cId="3447675277" sldId="658"/>
        </pc:sldMkLst>
      </pc:sldChg>
      <pc:sldChg chg="add">
        <pc:chgData name="Jenn Anne" userId="2e42e5b19939340a" providerId="LiveId" clId="{C5A22AD0-C583-4743-B0F5-721906CFA148}" dt="2019-12-10T21:46:55.343" v="69"/>
        <pc:sldMkLst>
          <pc:docMk/>
          <pc:sldMk cId="2877345747" sldId="659"/>
        </pc:sldMkLst>
      </pc:sldChg>
      <pc:sldChg chg="add">
        <pc:chgData name="Jenn Anne" userId="2e42e5b19939340a" providerId="LiveId" clId="{C5A22AD0-C583-4743-B0F5-721906CFA148}" dt="2019-12-10T21:46:55.343" v="69"/>
        <pc:sldMkLst>
          <pc:docMk/>
          <pc:sldMk cId="2154866274" sldId="660"/>
        </pc:sldMkLst>
      </pc:sldChg>
      <pc:sldChg chg="add">
        <pc:chgData name="Jenn Anne" userId="2e42e5b19939340a" providerId="LiveId" clId="{C5A22AD0-C583-4743-B0F5-721906CFA148}" dt="2019-12-10T21:46:55.343" v="69"/>
        <pc:sldMkLst>
          <pc:docMk/>
          <pc:sldMk cId="201156012" sldId="661"/>
        </pc:sldMkLst>
      </pc:sldChg>
      <pc:sldChg chg="add">
        <pc:chgData name="Jenn Anne" userId="2e42e5b19939340a" providerId="LiveId" clId="{C5A22AD0-C583-4743-B0F5-721906CFA148}" dt="2019-12-10T21:46:55.343" v="69"/>
        <pc:sldMkLst>
          <pc:docMk/>
          <pc:sldMk cId="1097923951" sldId="662"/>
        </pc:sldMkLst>
      </pc:sldChg>
      <pc:sldChg chg="add">
        <pc:chgData name="Jenn Anne" userId="2e42e5b19939340a" providerId="LiveId" clId="{C5A22AD0-C583-4743-B0F5-721906CFA148}" dt="2019-12-10T21:46:55.343" v="69"/>
        <pc:sldMkLst>
          <pc:docMk/>
          <pc:sldMk cId="1622244895" sldId="663"/>
        </pc:sldMkLst>
      </pc:sldChg>
      <pc:sldChg chg="add">
        <pc:chgData name="Jenn Anne" userId="2e42e5b19939340a" providerId="LiveId" clId="{C5A22AD0-C583-4743-B0F5-721906CFA148}" dt="2019-12-10T21:46:56.003" v="70"/>
        <pc:sldMkLst>
          <pc:docMk/>
          <pc:sldMk cId="702846146" sldId="664"/>
        </pc:sldMkLst>
      </pc:sldChg>
      <pc:sldChg chg="add">
        <pc:chgData name="Jenn Anne" userId="2e42e5b19939340a" providerId="LiveId" clId="{C5A22AD0-C583-4743-B0F5-721906CFA148}" dt="2019-12-10T21:46:56.003" v="70"/>
        <pc:sldMkLst>
          <pc:docMk/>
          <pc:sldMk cId="119129497" sldId="665"/>
        </pc:sldMkLst>
      </pc:sldChg>
      <pc:sldChg chg="add">
        <pc:chgData name="Jenn Anne" userId="2e42e5b19939340a" providerId="LiveId" clId="{C5A22AD0-C583-4743-B0F5-721906CFA148}" dt="2019-12-10T21:46:56.003" v="70"/>
        <pc:sldMkLst>
          <pc:docMk/>
          <pc:sldMk cId="2109347297" sldId="666"/>
        </pc:sldMkLst>
      </pc:sldChg>
      <pc:sldChg chg="add">
        <pc:chgData name="Jenn Anne" userId="2e42e5b19939340a" providerId="LiveId" clId="{C5A22AD0-C583-4743-B0F5-721906CFA148}" dt="2019-12-10T21:46:56.003" v="70"/>
        <pc:sldMkLst>
          <pc:docMk/>
          <pc:sldMk cId="2015850302" sldId="667"/>
        </pc:sldMkLst>
      </pc:sldChg>
      <pc:sldChg chg="add">
        <pc:chgData name="Jenn Anne" userId="2e42e5b19939340a" providerId="LiveId" clId="{C5A22AD0-C583-4743-B0F5-721906CFA148}" dt="2019-12-10T21:46:56.003" v="70"/>
        <pc:sldMkLst>
          <pc:docMk/>
          <pc:sldMk cId="1191223170" sldId="668"/>
        </pc:sldMkLst>
      </pc:sldChg>
      <pc:sldChg chg="add">
        <pc:chgData name="Jenn Anne" userId="2e42e5b19939340a" providerId="LiveId" clId="{C5A22AD0-C583-4743-B0F5-721906CFA148}" dt="2019-12-10T21:46:56.003" v="70"/>
        <pc:sldMkLst>
          <pc:docMk/>
          <pc:sldMk cId="158049095" sldId="669"/>
        </pc:sldMkLst>
      </pc:sldChg>
      <pc:sldChg chg="add">
        <pc:chgData name="Jenn Anne" userId="2e42e5b19939340a" providerId="LiveId" clId="{C5A22AD0-C583-4743-B0F5-721906CFA148}" dt="2019-12-10T21:46:56.003" v="70"/>
        <pc:sldMkLst>
          <pc:docMk/>
          <pc:sldMk cId="32279571" sldId="670"/>
        </pc:sldMkLst>
      </pc:sldChg>
      <pc:sldChg chg="add">
        <pc:chgData name="Jenn Anne" userId="2e42e5b19939340a" providerId="LiveId" clId="{C5A22AD0-C583-4743-B0F5-721906CFA148}" dt="2019-12-10T21:46:56.783" v="71"/>
        <pc:sldMkLst>
          <pc:docMk/>
          <pc:sldMk cId="1560871265" sldId="671"/>
        </pc:sldMkLst>
      </pc:sldChg>
      <pc:sldChg chg="add">
        <pc:chgData name="Jenn Anne" userId="2e42e5b19939340a" providerId="LiveId" clId="{C5A22AD0-C583-4743-B0F5-721906CFA148}" dt="2019-12-10T21:46:56.783" v="71"/>
        <pc:sldMkLst>
          <pc:docMk/>
          <pc:sldMk cId="2575434677" sldId="672"/>
        </pc:sldMkLst>
      </pc:sldChg>
      <pc:sldChg chg="add">
        <pc:chgData name="Jenn Anne" userId="2e42e5b19939340a" providerId="LiveId" clId="{C5A22AD0-C583-4743-B0F5-721906CFA148}" dt="2019-12-10T21:46:56.783" v="71"/>
        <pc:sldMkLst>
          <pc:docMk/>
          <pc:sldMk cId="4079057731" sldId="673"/>
        </pc:sldMkLst>
      </pc:sldChg>
      <pc:sldChg chg="add">
        <pc:chgData name="Jenn Anne" userId="2e42e5b19939340a" providerId="LiveId" clId="{C5A22AD0-C583-4743-B0F5-721906CFA148}" dt="2019-12-10T21:46:56.783" v="71"/>
        <pc:sldMkLst>
          <pc:docMk/>
          <pc:sldMk cId="3176344853" sldId="674"/>
        </pc:sldMkLst>
      </pc:sldChg>
      <pc:sldChg chg="add">
        <pc:chgData name="Jenn Anne" userId="2e42e5b19939340a" providerId="LiveId" clId="{C5A22AD0-C583-4743-B0F5-721906CFA148}" dt="2019-12-10T21:46:56.783" v="71"/>
        <pc:sldMkLst>
          <pc:docMk/>
          <pc:sldMk cId="531976969" sldId="675"/>
        </pc:sldMkLst>
      </pc:sldChg>
      <pc:sldChg chg="add">
        <pc:chgData name="Jenn Anne" userId="2e42e5b19939340a" providerId="LiveId" clId="{C5A22AD0-C583-4743-B0F5-721906CFA148}" dt="2019-12-10T21:46:56.783" v="71"/>
        <pc:sldMkLst>
          <pc:docMk/>
          <pc:sldMk cId="3254133416" sldId="676"/>
        </pc:sldMkLst>
      </pc:sldChg>
      <pc:sldChg chg="add">
        <pc:chgData name="Jenn Anne" userId="2e42e5b19939340a" providerId="LiveId" clId="{C5A22AD0-C583-4743-B0F5-721906CFA148}" dt="2019-12-10T21:46:56.783" v="71"/>
        <pc:sldMkLst>
          <pc:docMk/>
          <pc:sldMk cId="3230646964" sldId="677"/>
        </pc:sldMkLst>
      </pc:sldChg>
      <pc:sldChg chg="add">
        <pc:chgData name="Jenn Anne" userId="2e42e5b19939340a" providerId="LiveId" clId="{C5A22AD0-C583-4743-B0F5-721906CFA148}" dt="2019-12-10T21:46:57.339" v="72"/>
        <pc:sldMkLst>
          <pc:docMk/>
          <pc:sldMk cId="1193040620" sldId="678"/>
        </pc:sldMkLst>
      </pc:sldChg>
      <pc:sldChg chg="add">
        <pc:chgData name="Jenn Anne" userId="2e42e5b19939340a" providerId="LiveId" clId="{C5A22AD0-C583-4743-B0F5-721906CFA148}" dt="2019-12-10T21:46:57.339" v="72"/>
        <pc:sldMkLst>
          <pc:docMk/>
          <pc:sldMk cId="945166008" sldId="679"/>
        </pc:sldMkLst>
      </pc:sldChg>
      <pc:sldChg chg="add">
        <pc:chgData name="Jenn Anne" userId="2e42e5b19939340a" providerId="LiveId" clId="{C5A22AD0-C583-4743-B0F5-721906CFA148}" dt="2019-12-10T21:46:57.339" v="72"/>
        <pc:sldMkLst>
          <pc:docMk/>
          <pc:sldMk cId="2940470530" sldId="680"/>
        </pc:sldMkLst>
      </pc:sldChg>
      <pc:sldChg chg="add">
        <pc:chgData name="Jenn Anne" userId="2e42e5b19939340a" providerId="LiveId" clId="{C5A22AD0-C583-4743-B0F5-721906CFA148}" dt="2019-12-10T21:46:57.339" v="72"/>
        <pc:sldMkLst>
          <pc:docMk/>
          <pc:sldMk cId="4023093313" sldId="681"/>
        </pc:sldMkLst>
      </pc:sldChg>
      <pc:sldChg chg="add">
        <pc:chgData name="Jenn Anne" userId="2e42e5b19939340a" providerId="LiveId" clId="{C5A22AD0-C583-4743-B0F5-721906CFA148}" dt="2019-12-10T21:46:57.339" v="72"/>
        <pc:sldMkLst>
          <pc:docMk/>
          <pc:sldMk cId="1335218683" sldId="682"/>
        </pc:sldMkLst>
      </pc:sldChg>
      <pc:sldChg chg="add">
        <pc:chgData name="Jenn Anne" userId="2e42e5b19939340a" providerId="LiveId" clId="{C5A22AD0-C583-4743-B0F5-721906CFA148}" dt="2019-12-10T21:46:57.339" v="72"/>
        <pc:sldMkLst>
          <pc:docMk/>
          <pc:sldMk cId="3886852372" sldId="683"/>
        </pc:sldMkLst>
      </pc:sldChg>
      <pc:sldChg chg="add">
        <pc:chgData name="Jenn Anne" userId="2e42e5b19939340a" providerId="LiveId" clId="{C5A22AD0-C583-4743-B0F5-721906CFA148}" dt="2019-12-10T21:46:57.339" v="72"/>
        <pc:sldMkLst>
          <pc:docMk/>
          <pc:sldMk cId="1722014050" sldId="684"/>
        </pc:sldMkLst>
      </pc:sldChg>
      <pc:sldChg chg="add">
        <pc:chgData name="Jenn Anne" userId="2e42e5b19939340a" providerId="LiveId" clId="{C5A22AD0-C583-4743-B0F5-721906CFA148}" dt="2019-12-10T21:46:57.887" v="73"/>
        <pc:sldMkLst>
          <pc:docMk/>
          <pc:sldMk cId="4162345606" sldId="685"/>
        </pc:sldMkLst>
      </pc:sldChg>
      <pc:sldChg chg="add">
        <pc:chgData name="Jenn Anne" userId="2e42e5b19939340a" providerId="LiveId" clId="{C5A22AD0-C583-4743-B0F5-721906CFA148}" dt="2019-12-10T21:46:57.887" v="73"/>
        <pc:sldMkLst>
          <pc:docMk/>
          <pc:sldMk cId="1386663902" sldId="686"/>
        </pc:sldMkLst>
      </pc:sldChg>
      <pc:sldChg chg="add">
        <pc:chgData name="Jenn Anne" userId="2e42e5b19939340a" providerId="LiveId" clId="{C5A22AD0-C583-4743-B0F5-721906CFA148}" dt="2019-12-10T21:46:57.887" v="73"/>
        <pc:sldMkLst>
          <pc:docMk/>
          <pc:sldMk cId="3493463415" sldId="687"/>
        </pc:sldMkLst>
      </pc:sldChg>
      <pc:sldChg chg="add">
        <pc:chgData name="Jenn Anne" userId="2e42e5b19939340a" providerId="LiveId" clId="{C5A22AD0-C583-4743-B0F5-721906CFA148}" dt="2019-12-10T21:46:57.887" v="73"/>
        <pc:sldMkLst>
          <pc:docMk/>
          <pc:sldMk cId="3765220785" sldId="688"/>
        </pc:sldMkLst>
      </pc:sldChg>
      <pc:sldChg chg="add">
        <pc:chgData name="Jenn Anne" userId="2e42e5b19939340a" providerId="LiveId" clId="{C5A22AD0-C583-4743-B0F5-721906CFA148}" dt="2019-12-10T21:46:57.887" v="73"/>
        <pc:sldMkLst>
          <pc:docMk/>
          <pc:sldMk cId="4249245413" sldId="689"/>
        </pc:sldMkLst>
      </pc:sldChg>
      <pc:sldChg chg="add">
        <pc:chgData name="Jenn Anne" userId="2e42e5b19939340a" providerId="LiveId" clId="{C5A22AD0-C583-4743-B0F5-721906CFA148}" dt="2019-12-10T21:46:57.887" v="73"/>
        <pc:sldMkLst>
          <pc:docMk/>
          <pc:sldMk cId="3948418101" sldId="690"/>
        </pc:sldMkLst>
      </pc:sldChg>
      <pc:sldChg chg="add">
        <pc:chgData name="Jenn Anne" userId="2e42e5b19939340a" providerId="LiveId" clId="{C5A22AD0-C583-4743-B0F5-721906CFA148}" dt="2019-12-10T21:46:57.887" v="73"/>
        <pc:sldMkLst>
          <pc:docMk/>
          <pc:sldMk cId="2383455252" sldId="691"/>
        </pc:sldMkLst>
      </pc:sldChg>
      <pc:sldChg chg="add">
        <pc:chgData name="Jenn Anne" userId="2e42e5b19939340a" providerId="LiveId" clId="{C5A22AD0-C583-4743-B0F5-721906CFA148}" dt="2019-12-10T21:46:58.470" v="74"/>
        <pc:sldMkLst>
          <pc:docMk/>
          <pc:sldMk cId="3230646385" sldId="692"/>
        </pc:sldMkLst>
      </pc:sldChg>
      <pc:sldChg chg="add">
        <pc:chgData name="Jenn Anne" userId="2e42e5b19939340a" providerId="LiveId" clId="{C5A22AD0-C583-4743-B0F5-721906CFA148}" dt="2019-12-10T21:46:58.470" v="74"/>
        <pc:sldMkLst>
          <pc:docMk/>
          <pc:sldMk cId="2725582587" sldId="693"/>
        </pc:sldMkLst>
      </pc:sldChg>
      <pc:sldChg chg="add">
        <pc:chgData name="Jenn Anne" userId="2e42e5b19939340a" providerId="LiveId" clId="{C5A22AD0-C583-4743-B0F5-721906CFA148}" dt="2019-12-10T21:46:58.470" v="74"/>
        <pc:sldMkLst>
          <pc:docMk/>
          <pc:sldMk cId="2611078509" sldId="694"/>
        </pc:sldMkLst>
      </pc:sldChg>
      <pc:sldChg chg="add">
        <pc:chgData name="Jenn Anne" userId="2e42e5b19939340a" providerId="LiveId" clId="{C5A22AD0-C583-4743-B0F5-721906CFA148}" dt="2019-12-10T21:46:58.470" v="74"/>
        <pc:sldMkLst>
          <pc:docMk/>
          <pc:sldMk cId="3498636060" sldId="695"/>
        </pc:sldMkLst>
      </pc:sldChg>
      <pc:sldChg chg="add">
        <pc:chgData name="Jenn Anne" userId="2e42e5b19939340a" providerId="LiveId" clId="{C5A22AD0-C583-4743-B0F5-721906CFA148}" dt="2019-12-10T21:46:58.470" v="74"/>
        <pc:sldMkLst>
          <pc:docMk/>
          <pc:sldMk cId="3202053808" sldId="696"/>
        </pc:sldMkLst>
      </pc:sldChg>
      <pc:sldChg chg="add">
        <pc:chgData name="Jenn Anne" userId="2e42e5b19939340a" providerId="LiveId" clId="{C5A22AD0-C583-4743-B0F5-721906CFA148}" dt="2019-12-10T21:46:58.470" v="74"/>
        <pc:sldMkLst>
          <pc:docMk/>
          <pc:sldMk cId="3404702883" sldId="697"/>
        </pc:sldMkLst>
      </pc:sldChg>
      <pc:sldChg chg="add">
        <pc:chgData name="Jenn Anne" userId="2e42e5b19939340a" providerId="LiveId" clId="{C5A22AD0-C583-4743-B0F5-721906CFA148}" dt="2019-12-10T21:46:58.470" v="74"/>
        <pc:sldMkLst>
          <pc:docMk/>
          <pc:sldMk cId="1140491363" sldId="698"/>
        </pc:sldMkLst>
      </pc:sldChg>
      <pc:sldChg chg="add">
        <pc:chgData name="Jenn Anne" userId="2e42e5b19939340a" providerId="LiveId" clId="{C5A22AD0-C583-4743-B0F5-721906CFA148}" dt="2019-12-10T21:46:59.126" v="75"/>
        <pc:sldMkLst>
          <pc:docMk/>
          <pc:sldMk cId="76525075" sldId="699"/>
        </pc:sldMkLst>
      </pc:sldChg>
      <pc:sldChg chg="add">
        <pc:chgData name="Jenn Anne" userId="2e42e5b19939340a" providerId="LiveId" clId="{C5A22AD0-C583-4743-B0F5-721906CFA148}" dt="2019-12-10T21:46:59.126" v="75"/>
        <pc:sldMkLst>
          <pc:docMk/>
          <pc:sldMk cId="3711367583" sldId="700"/>
        </pc:sldMkLst>
      </pc:sldChg>
      <pc:sldChg chg="add">
        <pc:chgData name="Jenn Anne" userId="2e42e5b19939340a" providerId="LiveId" clId="{C5A22AD0-C583-4743-B0F5-721906CFA148}" dt="2019-12-10T21:46:59.126" v="75"/>
        <pc:sldMkLst>
          <pc:docMk/>
          <pc:sldMk cId="1871650118" sldId="701"/>
        </pc:sldMkLst>
      </pc:sldChg>
      <pc:sldChg chg="add">
        <pc:chgData name="Jenn Anne" userId="2e42e5b19939340a" providerId="LiveId" clId="{C5A22AD0-C583-4743-B0F5-721906CFA148}" dt="2019-12-10T21:46:59.126" v="75"/>
        <pc:sldMkLst>
          <pc:docMk/>
          <pc:sldMk cId="480173797" sldId="702"/>
        </pc:sldMkLst>
      </pc:sldChg>
      <pc:sldChg chg="add">
        <pc:chgData name="Jenn Anne" userId="2e42e5b19939340a" providerId="LiveId" clId="{C5A22AD0-C583-4743-B0F5-721906CFA148}" dt="2019-12-10T21:46:59.126" v="75"/>
        <pc:sldMkLst>
          <pc:docMk/>
          <pc:sldMk cId="3924402720" sldId="703"/>
        </pc:sldMkLst>
      </pc:sldChg>
      <pc:sldChg chg="add">
        <pc:chgData name="Jenn Anne" userId="2e42e5b19939340a" providerId="LiveId" clId="{C5A22AD0-C583-4743-B0F5-721906CFA148}" dt="2019-12-10T21:46:59.126" v="75"/>
        <pc:sldMkLst>
          <pc:docMk/>
          <pc:sldMk cId="3398990533" sldId="704"/>
        </pc:sldMkLst>
      </pc:sldChg>
      <pc:sldChg chg="add">
        <pc:chgData name="Jenn Anne" userId="2e42e5b19939340a" providerId="LiveId" clId="{C5A22AD0-C583-4743-B0F5-721906CFA148}" dt="2019-12-10T21:46:59.126" v="75"/>
        <pc:sldMkLst>
          <pc:docMk/>
          <pc:sldMk cId="1473979791" sldId="705"/>
        </pc:sldMkLst>
      </pc:sldChg>
      <pc:sldChg chg="add">
        <pc:chgData name="Jenn Anne" userId="2e42e5b19939340a" providerId="LiveId" clId="{C5A22AD0-C583-4743-B0F5-721906CFA148}" dt="2019-12-10T21:46:59.751" v="76"/>
        <pc:sldMkLst>
          <pc:docMk/>
          <pc:sldMk cId="2397743118" sldId="706"/>
        </pc:sldMkLst>
      </pc:sldChg>
      <pc:sldChg chg="add">
        <pc:chgData name="Jenn Anne" userId="2e42e5b19939340a" providerId="LiveId" clId="{C5A22AD0-C583-4743-B0F5-721906CFA148}" dt="2019-12-10T21:46:59.751" v="76"/>
        <pc:sldMkLst>
          <pc:docMk/>
          <pc:sldMk cId="1978601071" sldId="707"/>
        </pc:sldMkLst>
      </pc:sldChg>
      <pc:sldChg chg="add">
        <pc:chgData name="Jenn Anne" userId="2e42e5b19939340a" providerId="LiveId" clId="{C5A22AD0-C583-4743-B0F5-721906CFA148}" dt="2019-12-10T21:46:59.751" v="76"/>
        <pc:sldMkLst>
          <pc:docMk/>
          <pc:sldMk cId="1552361076" sldId="708"/>
        </pc:sldMkLst>
      </pc:sldChg>
      <pc:sldChg chg="add">
        <pc:chgData name="Jenn Anne" userId="2e42e5b19939340a" providerId="LiveId" clId="{C5A22AD0-C583-4743-B0F5-721906CFA148}" dt="2019-12-10T21:46:59.751" v="76"/>
        <pc:sldMkLst>
          <pc:docMk/>
          <pc:sldMk cId="2840645070" sldId="709"/>
        </pc:sldMkLst>
      </pc:sldChg>
      <pc:sldChg chg="add">
        <pc:chgData name="Jenn Anne" userId="2e42e5b19939340a" providerId="LiveId" clId="{C5A22AD0-C583-4743-B0F5-721906CFA148}" dt="2019-12-10T21:46:59.751" v="76"/>
        <pc:sldMkLst>
          <pc:docMk/>
          <pc:sldMk cId="3974484006" sldId="710"/>
        </pc:sldMkLst>
      </pc:sldChg>
      <pc:sldChg chg="add">
        <pc:chgData name="Jenn Anne" userId="2e42e5b19939340a" providerId="LiveId" clId="{C5A22AD0-C583-4743-B0F5-721906CFA148}" dt="2019-12-10T21:46:59.751" v="76"/>
        <pc:sldMkLst>
          <pc:docMk/>
          <pc:sldMk cId="898264423" sldId="711"/>
        </pc:sldMkLst>
      </pc:sldChg>
      <pc:sldChg chg="add">
        <pc:chgData name="Jenn Anne" userId="2e42e5b19939340a" providerId="LiveId" clId="{C5A22AD0-C583-4743-B0F5-721906CFA148}" dt="2019-12-10T21:46:59.751" v="76"/>
        <pc:sldMkLst>
          <pc:docMk/>
          <pc:sldMk cId="1246474431" sldId="712"/>
        </pc:sldMkLst>
      </pc:sldChg>
    </pc:docChg>
  </pc:docChgLst>
  <pc:docChgLst>
    <pc:chgData name="Jenn Anne" userId="2e42e5b19939340a" providerId="LiveId" clId="{44787707-D02D-4BAB-B3BB-9BFDF74938D9}"/>
    <pc:docChg chg="undo custSel addSld delSld modSld sldOrd">
      <pc:chgData name="Jenn Anne" userId="2e42e5b19939340a" providerId="LiveId" clId="{44787707-D02D-4BAB-B3BB-9BFDF74938D9}" dt="2020-01-21T22:14:47.223" v="405" actId="20577"/>
      <pc:docMkLst>
        <pc:docMk/>
      </pc:docMkLst>
      <pc:sldChg chg="addSp delSp modSp setBg">
        <pc:chgData name="Jenn Anne" userId="2e42e5b19939340a" providerId="LiveId" clId="{44787707-D02D-4BAB-B3BB-9BFDF74938D9}" dt="2020-01-21T21:00:11.667" v="5"/>
        <pc:sldMkLst>
          <pc:docMk/>
          <pc:sldMk cId="1627629142" sldId="256"/>
        </pc:sldMkLst>
        <pc:picChg chg="add del mod">
          <ac:chgData name="Jenn Anne" userId="2e42e5b19939340a" providerId="LiveId" clId="{44787707-D02D-4BAB-B3BB-9BFDF74938D9}" dt="2020-01-21T20:59:43.203" v="3" actId="478"/>
          <ac:picMkLst>
            <pc:docMk/>
            <pc:sldMk cId="1627629142" sldId="256"/>
            <ac:picMk id="3" creationId="{E12FEA9D-A988-46E6-8302-704DFD53C587}"/>
          </ac:picMkLst>
        </pc:picChg>
      </pc:sldChg>
      <pc:sldChg chg="modSp">
        <pc:chgData name="Jenn Anne" userId="2e42e5b19939340a" providerId="LiveId" clId="{44787707-D02D-4BAB-B3BB-9BFDF74938D9}" dt="2020-01-21T21:04:28.226" v="7" actId="1076"/>
        <pc:sldMkLst>
          <pc:docMk/>
          <pc:sldMk cId="3013703099" sldId="257"/>
        </pc:sldMkLst>
        <pc:spChg chg="mod">
          <ac:chgData name="Jenn Anne" userId="2e42e5b19939340a" providerId="LiveId" clId="{44787707-D02D-4BAB-B3BB-9BFDF74938D9}" dt="2020-01-21T21:04:23.675" v="6" actId="20577"/>
          <ac:spMkLst>
            <pc:docMk/>
            <pc:sldMk cId="3013703099" sldId="257"/>
            <ac:spMk id="3" creationId="{776AB364-8F22-4857-9539-9C7726B8DE8A}"/>
          </ac:spMkLst>
        </pc:spChg>
        <pc:cxnChg chg="mod">
          <ac:chgData name="Jenn Anne" userId="2e42e5b19939340a" providerId="LiveId" clId="{44787707-D02D-4BAB-B3BB-9BFDF74938D9}" dt="2020-01-21T21:04:28.226" v="7" actId="1076"/>
          <ac:cxnSpMkLst>
            <pc:docMk/>
            <pc:sldMk cId="3013703099" sldId="257"/>
            <ac:cxnSpMk id="4" creationId="{2CEE29FE-BC6E-4F32-9EFF-C4476E962D50}"/>
          </ac:cxnSpMkLst>
        </pc:cxnChg>
      </pc:sldChg>
      <pc:sldChg chg="add">
        <pc:chgData name="Jenn Anne" userId="2e42e5b19939340a" providerId="LiveId" clId="{44787707-D02D-4BAB-B3BB-9BFDF74938D9}" dt="2020-01-21T21:26:21.122" v="167"/>
        <pc:sldMkLst>
          <pc:docMk/>
          <pc:sldMk cId="3170085510" sldId="324"/>
        </pc:sldMkLst>
      </pc:sldChg>
      <pc:sldChg chg="modSp ord">
        <pc:chgData name="Jenn Anne" userId="2e42e5b19939340a" providerId="LiveId" clId="{44787707-D02D-4BAB-B3BB-9BFDF74938D9}" dt="2020-01-21T21:13:05.432" v="66" actId="404"/>
        <pc:sldMkLst>
          <pc:docMk/>
          <pc:sldMk cId="3537985449" sldId="337"/>
        </pc:sldMkLst>
        <pc:spChg chg="mod">
          <ac:chgData name="Jenn Anne" userId="2e42e5b19939340a" providerId="LiveId" clId="{44787707-D02D-4BAB-B3BB-9BFDF74938D9}" dt="2020-01-21T21:13:05.432" v="66" actId="404"/>
          <ac:spMkLst>
            <pc:docMk/>
            <pc:sldMk cId="3537985449" sldId="337"/>
            <ac:spMk id="2" creationId="{FCD7EA2F-227A-45C4-88ED-5A76B27E9599}"/>
          </ac:spMkLst>
        </pc:spChg>
      </pc:sldChg>
      <pc:sldChg chg="addSp delSp modSp add">
        <pc:chgData name="Jenn Anne" userId="2e42e5b19939340a" providerId="LiveId" clId="{44787707-D02D-4BAB-B3BB-9BFDF74938D9}" dt="2020-01-21T21:37:42.431" v="327" actId="207"/>
        <pc:sldMkLst>
          <pc:docMk/>
          <pc:sldMk cId="3025413206" sldId="338"/>
        </pc:sldMkLst>
        <pc:spChg chg="mod">
          <ac:chgData name="Jenn Anne" userId="2e42e5b19939340a" providerId="LiveId" clId="{44787707-D02D-4BAB-B3BB-9BFDF74938D9}" dt="2020-01-21T21:37:42.431" v="327" actId="207"/>
          <ac:spMkLst>
            <pc:docMk/>
            <pc:sldMk cId="3025413206" sldId="338"/>
            <ac:spMk id="2" creationId="{EF31D040-74E3-4BF3-89A7-9898357505B2}"/>
          </ac:spMkLst>
        </pc:spChg>
        <pc:spChg chg="mod">
          <ac:chgData name="Jenn Anne" userId="2e42e5b19939340a" providerId="LiveId" clId="{44787707-D02D-4BAB-B3BB-9BFDF74938D9}" dt="2020-01-21T21:35:33.569" v="281" actId="14100"/>
          <ac:spMkLst>
            <pc:docMk/>
            <pc:sldMk cId="3025413206" sldId="338"/>
            <ac:spMk id="7" creationId="{3E4AC2F2-0EEE-4F59-B6CE-0972D2C75321}"/>
          </ac:spMkLst>
        </pc:spChg>
        <pc:spChg chg="mod">
          <ac:chgData name="Jenn Anne" userId="2e42e5b19939340a" providerId="LiveId" clId="{44787707-D02D-4BAB-B3BB-9BFDF74938D9}" dt="2020-01-21T21:35:41.015" v="282" actId="1076"/>
          <ac:spMkLst>
            <pc:docMk/>
            <pc:sldMk cId="3025413206" sldId="338"/>
            <ac:spMk id="8" creationId="{815C947F-09A9-4A68-BCFF-0F8FAA9BA0E8}"/>
          </ac:spMkLst>
        </pc:spChg>
        <pc:spChg chg="del mod">
          <ac:chgData name="Jenn Anne" userId="2e42e5b19939340a" providerId="LiveId" clId="{44787707-D02D-4BAB-B3BB-9BFDF74938D9}" dt="2020-01-21T21:36:27.980" v="298" actId="478"/>
          <ac:spMkLst>
            <pc:docMk/>
            <pc:sldMk cId="3025413206" sldId="338"/>
            <ac:spMk id="9" creationId="{E6DC6C0D-8EC8-43C2-ACB2-FAB89A54D023}"/>
          </ac:spMkLst>
        </pc:spChg>
        <pc:spChg chg="del mod">
          <ac:chgData name="Jenn Anne" userId="2e42e5b19939340a" providerId="LiveId" clId="{44787707-D02D-4BAB-B3BB-9BFDF74938D9}" dt="2020-01-21T21:37:05.900" v="316" actId="478"/>
          <ac:spMkLst>
            <pc:docMk/>
            <pc:sldMk cId="3025413206" sldId="338"/>
            <ac:spMk id="10" creationId="{D62BF986-D6E9-4D46-92A7-4B3E25FC2AA4}"/>
          </ac:spMkLst>
        </pc:spChg>
        <pc:spChg chg="del mod">
          <ac:chgData name="Jenn Anne" userId="2e42e5b19939340a" providerId="LiveId" clId="{44787707-D02D-4BAB-B3BB-9BFDF74938D9}" dt="2020-01-21T21:32:37.379" v="228" actId="478"/>
          <ac:spMkLst>
            <pc:docMk/>
            <pc:sldMk cId="3025413206" sldId="338"/>
            <ac:spMk id="11" creationId="{79410A82-599A-4E8F-9DA4-31524EA5E58C}"/>
          </ac:spMkLst>
        </pc:spChg>
        <pc:spChg chg="del mod">
          <ac:chgData name="Jenn Anne" userId="2e42e5b19939340a" providerId="LiveId" clId="{44787707-D02D-4BAB-B3BB-9BFDF74938D9}" dt="2020-01-21T21:35:22.289" v="279" actId="478"/>
          <ac:spMkLst>
            <pc:docMk/>
            <pc:sldMk cId="3025413206" sldId="338"/>
            <ac:spMk id="12" creationId="{ED70F383-F55E-49A8-841C-573AF3A132E7}"/>
          </ac:spMkLst>
        </pc:spChg>
        <pc:spChg chg="del mod">
          <ac:chgData name="Jenn Anne" userId="2e42e5b19939340a" providerId="LiveId" clId="{44787707-D02D-4BAB-B3BB-9BFDF74938D9}" dt="2020-01-21T21:34:04.774" v="256" actId="478"/>
          <ac:spMkLst>
            <pc:docMk/>
            <pc:sldMk cId="3025413206" sldId="338"/>
            <ac:spMk id="13" creationId="{9E4DF107-C85E-4F15-A02C-3E1A946F5677}"/>
          </ac:spMkLst>
        </pc:spChg>
        <pc:spChg chg="add mod">
          <ac:chgData name="Jenn Anne" userId="2e42e5b19939340a" providerId="LiveId" clId="{44787707-D02D-4BAB-B3BB-9BFDF74938D9}" dt="2020-01-21T21:34:32.852" v="260" actId="1076"/>
          <ac:spMkLst>
            <pc:docMk/>
            <pc:sldMk cId="3025413206" sldId="338"/>
            <ac:spMk id="14" creationId="{B1D84D99-EBFB-4EF6-985C-A362D4295DA9}"/>
          </ac:spMkLst>
        </pc:spChg>
        <pc:spChg chg="add mod">
          <ac:chgData name="Jenn Anne" userId="2e42e5b19939340a" providerId="LiveId" clId="{44787707-D02D-4BAB-B3BB-9BFDF74938D9}" dt="2020-01-21T21:35:25.956" v="280" actId="1076"/>
          <ac:spMkLst>
            <pc:docMk/>
            <pc:sldMk cId="3025413206" sldId="338"/>
            <ac:spMk id="22" creationId="{88580310-B6EA-4269-9B99-886D9D7EA613}"/>
          </ac:spMkLst>
        </pc:spChg>
        <pc:spChg chg="add mod">
          <ac:chgData name="Jenn Anne" userId="2e42e5b19939340a" providerId="LiveId" clId="{44787707-D02D-4BAB-B3BB-9BFDF74938D9}" dt="2020-01-21T21:35:44.389" v="283" actId="1076"/>
          <ac:spMkLst>
            <pc:docMk/>
            <pc:sldMk cId="3025413206" sldId="338"/>
            <ac:spMk id="23" creationId="{25BA29BA-D289-464F-9D2D-A1D5F9FFFB11}"/>
          </ac:spMkLst>
        </pc:spChg>
        <pc:spChg chg="add mod">
          <ac:chgData name="Jenn Anne" userId="2e42e5b19939340a" providerId="LiveId" clId="{44787707-D02D-4BAB-B3BB-9BFDF74938D9}" dt="2020-01-21T21:36:54.522" v="314" actId="1076"/>
          <ac:spMkLst>
            <pc:docMk/>
            <pc:sldMk cId="3025413206" sldId="338"/>
            <ac:spMk id="24" creationId="{711351EA-5768-439A-AA1F-031CF3CA7D91}"/>
          </ac:spMkLst>
        </pc:spChg>
        <pc:spChg chg="add mod">
          <ac:chgData name="Jenn Anne" userId="2e42e5b19939340a" providerId="LiveId" clId="{44787707-D02D-4BAB-B3BB-9BFDF74938D9}" dt="2020-01-21T21:37:09.721" v="317" actId="1076"/>
          <ac:spMkLst>
            <pc:docMk/>
            <pc:sldMk cId="3025413206" sldId="338"/>
            <ac:spMk id="25" creationId="{C6E2FAE4-DF7C-4DE4-8504-DAF30C032A55}"/>
          </ac:spMkLst>
        </pc:spChg>
        <pc:spChg chg="add mod">
          <ac:chgData name="Jenn Anne" userId="2e42e5b19939340a" providerId="LiveId" clId="{44787707-D02D-4BAB-B3BB-9BFDF74938D9}" dt="2020-01-21T21:34:46.519" v="261" actId="1076"/>
          <ac:spMkLst>
            <pc:docMk/>
            <pc:sldMk cId="3025413206" sldId="338"/>
            <ac:spMk id="26" creationId="{0536E52A-E356-46E3-BF9D-19ACED64D5E5}"/>
          </ac:spMkLst>
        </pc:spChg>
        <pc:spChg chg="add mod">
          <ac:chgData name="Jenn Anne" userId="2e42e5b19939340a" providerId="LiveId" clId="{44787707-D02D-4BAB-B3BB-9BFDF74938D9}" dt="2020-01-21T21:35:51.990" v="284" actId="1076"/>
          <ac:spMkLst>
            <pc:docMk/>
            <pc:sldMk cId="3025413206" sldId="338"/>
            <ac:spMk id="27" creationId="{345560DF-BD84-4FB1-8118-4EB2F0765833}"/>
          </ac:spMkLst>
        </pc:spChg>
        <pc:spChg chg="add mod">
          <ac:chgData name="Jenn Anne" userId="2e42e5b19939340a" providerId="LiveId" clId="{44787707-D02D-4BAB-B3BB-9BFDF74938D9}" dt="2020-01-21T21:36:18.001" v="297" actId="1076"/>
          <ac:spMkLst>
            <pc:docMk/>
            <pc:sldMk cId="3025413206" sldId="338"/>
            <ac:spMk id="28" creationId="{8CE3EF49-D00C-4CD5-95F1-81F951616972}"/>
          </ac:spMkLst>
        </pc:spChg>
        <pc:spChg chg="add mod">
          <ac:chgData name="Jenn Anne" userId="2e42e5b19939340a" providerId="LiveId" clId="{44787707-D02D-4BAB-B3BB-9BFDF74938D9}" dt="2020-01-21T21:37:01.690" v="315" actId="1076"/>
          <ac:spMkLst>
            <pc:docMk/>
            <pc:sldMk cId="3025413206" sldId="338"/>
            <ac:spMk id="29" creationId="{E9F82B18-DB04-40E7-8C5A-C733B26E9F11}"/>
          </ac:spMkLst>
        </pc:spChg>
        <pc:spChg chg="add mod">
          <ac:chgData name="Jenn Anne" userId="2e42e5b19939340a" providerId="LiveId" clId="{44787707-D02D-4BAB-B3BB-9BFDF74938D9}" dt="2020-01-21T21:37:29.190" v="326" actId="1076"/>
          <ac:spMkLst>
            <pc:docMk/>
            <pc:sldMk cId="3025413206" sldId="338"/>
            <ac:spMk id="30" creationId="{212F5D9F-54F2-48A0-AB15-2E39499B5995}"/>
          </ac:spMkLst>
        </pc:spChg>
      </pc:sldChg>
      <pc:sldChg chg="add del">
        <pc:chgData name="Jenn Anne" userId="2e42e5b19939340a" providerId="LiveId" clId="{44787707-D02D-4BAB-B3BB-9BFDF74938D9}" dt="2020-01-21T21:37:57.080" v="328" actId="2696"/>
        <pc:sldMkLst>
          <pc:docMk/>
          <pc:sldMk cId="2939860584" sldId="341"/>
        </pc:sldMkLst>
      </pc:sldChg>
      <pc:sldChg chg="del">
        <pc:chgData name="Jenn Anne" userId="2e42e5b19939340a" providerId="LiveId" clId="{44787707-D02D-4BAB-B3BB-9BFDF74938D9}" dt="2020-01-21T21:26:23.490" v="168" actId="47"/>
        <pc:sldMkLst>
          <pc:docMk/>
          <pc:sldMk cId="4151370823" sldId="348"/>
        </pc:sldMkLst>
      </pc:sldChg>
      <pc:sldChg chg="modSp">
        <pc:chgData name="Jenn Anne" userId="2e42e5b19939340a" providerId="LiveId" clId="{44787707-D02D-4BAB-B3BB-9BFDF74938D9}" dt="2020-01-21T21:13:16.253" v="67"/>
        <pc:sldMkLst>
          <pc:docMk/>
          <pc:sldMk cId="3629164272" sldId="349"/>
        </pc:sldMkLst>
        <pc:spChg chg="mod">
          <ac:chgData name="Jenn Anne" userId="2e42e5b19939340a" providerId="LiveId" clId="{44787707-D02D-4BAB-B3BB-9BFDF74938D9}" dt="2020-01-21T21:13:16.253" v="67"/>
          <ac:spMkLst>
            <pc:docMk/>
            <pc:sldMk cId="3629164272" sldId="349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5:59.871" v="8" actId="47"/>
        <pc:sldMkLst>
          <pc:docMk/>
          <pc:sldMk cId="1386582274" sldId="350"/>
        </pc:sldMkLst>
      </pc:sldChg>
      <pc:sldChg chg="del">
        <pc:chgData name="Jenn Anne" userId="2e42e5b19939340a" providerId="LiveId" clId="{44787707-D02D-4BAB-B3BB-9BFDF74938D9}" dt="2020-01-21T21:05:59.871" v="8" actId="47"/>
        <pc:sldMkLst>
          <pc:docMk/>
          <pc:sldMk cId="3386374770" sldId="351"/>
        </pc:sldMkLst>
      </pc:sldChg>
      <pc:sldChg chg="del">
        <pc:chgData name="Jenn Anne" userId="2e42e5b19939340a" providerId="LiveId" clId="{44787707-D02D-4BAB-B3BB-9BFDF74938D9}" dt="2020-01-21T21:05:59.871" v="8" actId="47"/>
        <pc:sldMkLst>
          <pc:docMk/>
          <pc:sldMk cId="3960399460" sldId="352"/>
        </pc:sldMkLst>
      </pc:sldChg>
      <pc:sldChg chg="del">
        <pc:chgData name="Jenn Anne" userId="2e42e5b19939340a" providerId="LiveId" clId="{44787707-D02D-4BAB-B3BB-9BFDF74938D9}" dt="2020-01-21T21:05:59.871" v="8" actId="47"/>
        <pc:sldMkLst>
          <pc:docMk/>
          <pc:sldMk cId="2372611563" sldId="353"/>
        </pc:sldMkLst>
      </pc:sldChg>
      <pc:sldChg chg="del">
        <pc:chgData name="Jenn Anne" userId="2e42e5b19939340a" providerId="LiveId" clId="{44787707-D02D-4BAB-B3BB-9BFDF74938D9}" dt="2020-01-21T21:05:59.871" v="8" actId="47"/>
        <pc:sldMkLst>
          <pc:docMk/>
          <pc:sldMk cId="421102119" sldId="354"/>
        </pc:sldMkLst>
      </pc:sldChg>
      <pc:sldChg chg="del">
        <pc:chgData name="Jenn Anne" userId="2e42e5b19939340a" providerId="LiveId" clId="{44787707-D02D-4BAB-B3BB-9BFDF74938D9}" dt="2020-01-21T21:05:59.871" v="8" actId="47"/>
        <pc:sldMkLst>
          <pc:docMk/>
          <pc:sldMk cId="1574990462" sldId="355"/>
        </pc:sldMkLst>
      </pc:sldChg>
      <pc:sldChg chg="modSp">
        <pc:chgData name="Jenn Anne" userId="2e42e5b19939340a" providerId="LiveId" clId="{44787707-D02D-4BAB-B3BB-9BFDF74938D9}" dt="2020-01-21T21:13:28.410" v="68"/>
        <pc:sldMkLst>
          <pc:docMk/>
          <pc:sldMk cId="2862707768" sldId="356"/>
        </pc:sldMkLst>
        <pc:spChg chg="mod">
          <ac:chgData name="Jenn Anne" userId="2e42e5b19939340a" providerId="LiveId" clId="{44787707-D02D-4BAB-B3BB-9BFDF74938D9}" dt="2020-01-21T21:13:28.410" v="68"/>
          <ac:spMkLst>
            <pc:docMk/>
            <pc:sldMk cId="2862707768" sldId="356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5:59.871" v="8" actId="47"/>
        <pc:sldMkLst>
          <pc:docMk/>
          <pc:sldMk cId="1411196203" sldId="357"/>
        </pc:sldMkLst>
      </pc:sldChg>
      <pc:sldChg chg="del">
        <pc:chgData name="Jenn Anne" userId="2e42e5b19939340a" providerId="LiveId" clId="{44787707-D02D-4BAB-B3BB-9BFDF74938D9}" dt="2020-01-21T21:05:59.871" v="8" actId="47"/>
        <pc:sldMkLst>
          <pc:docMk/>
          <pc:sldMk cId="325599275" sldId="358"/>
        </pc:sldMkLst>
      </pc:sldChg>
      <pc:sldChg chg="del">
        <pc:chgData name="Jenn Anne" userId="2e42e5b19939340a" providerId="LiveId" clId="{44787707-D02D-4BAB-B3BB-9BFDF74938D9}" dt="2020-01-21T21:05:59.871" v="8" actId="47"/>
        <pc:sldMkLst>
          <pc:docMk/>
          <pc:sldMk cId="1981313817" sldId="359"/>
        </pc:sldMkLst>
      </pc:sldChg>
      <pc:sldChg chg="del">
        <pc:chgData name="Jenn Anne" userId="2e42e5b19939340a" providerId="LiveId" clId="{44787707-D02D-4BAB-B3BB-9BFDF74938D9}" dt="2020-01-21T21:05:59.871" v="8" actId="47"/>
        <pc:sldMkLst>
          <pc:docMk/>
          <pc:sldMk cId="3348901506" sldId="360"/>
        </pc:sldMkLst>
      </pc:sldChg>
      <pc:sldChg chg="del">
        <pc:chgData name="Jenn Anne" userId="2e42e5b19939340a" providerId="LiveId" clId="{44787707-D02D-4BAB-B3BB-9BFDF74938D9}" dt="2020-01-21T21:05:59.871" v="8" actId="47"/>
        <pc:sldMkLst>
          <pc:docMk/>
          <pc:sldMk cId="173990824" sldId="361"/>
        </pc:sldMkLst>
      </pc:sldChg>
      <pc:sldChg chg="del">
        <pc:chgData name="Jenn Anne" userId="2e42e5b19939340a" providerId="LiveId" clId="{44787707-D02D-4BAB-B3BB-9BFDF74938D9}" dt="2020-01-21T21:05:59.871" v="8" actId="47"/>
        <pc:sldMkLst>
          <pc:docMk/>
          <pc:sldMk cId="3660491105" sldId="362"/>
        </pc:sldMkLst>
      </pc:sldChg>
      <pc:sldChg chg="modSp">
        <pc:chgData name="Jenn Anne" userId="2e42e5b19939340a" providerId="LiveId" clId="{44787707-D02D-4BAB-B3BB-9BFDF74938D9}" dt="2020-01-21T21:14:07.148" v="69"/>
        <pc:sldMkLst>
          <pc:docMk/>
          <pc:sldMk cId="51436734" sldId="363"/>
        </pc:sldMkLst>
        <pc:spChg chg="mod">
          <ac:chgData name="Jenn Anne" userId="2e42e5b19939340a" providerId="LiveId" clId="{44787707-D02D-4BAB-B3BB-9BFDF74938D9}" dt="2020-01-21T21:14:07.148" v="69"/>
          <ac:spMkLst>
            <pc:docMk/>
            <pc:sldMk cId="51436734" sldId="363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5:59.871" v="8" actId="47"/>
        <pc:sldMkLst>
          <pc:docMk/>
          <pc:sldMk cId="2703456641" sldId="364"/>
        </pc:sldMkLst>
      </pc:sldChg>
      <pc:sldChg chg="del">
        <pc:chgData name="Jenn Anne" userId="2e42e5b19939340a" providerId="LiveId" clId="{44787707-D02D-4BAB-B3BB-9BFDF74938D9}" dt="2020-01-21T21:05:59.871" v="8" actId="47"/>
        <pc:sldMkLst>
          <pc:docMk/>
          <pc:sldMk cId="2270898839" sldId="365"/>
        </pc:sldMkLst>
      </pc:sldChg>
      <pc:sldChg chg="del">
        <pc:chgData name="Jenn Anne" userId="2e42e5b19939340a" providerId="LiveId" clId="{44787707-D02D-4BAB-B3BB-9BFDF74938D9}" dt="2020-01-21T21:05:59.871" v="8" actId="47"/>
        <pc:sldMkLst>
          <pc:docMk/>
          <pc:sldMk cId="2483531738" sldId="366"/>
        </pc:sldMkLst>
      </pc:sldChg>
      <pc:sldChg chg="del">
        <pc:chgData name="Jenn Anne" userId="2e42e5b19939340a" providerId="LiveId" clId="{44787707-D02D-4BAB-B3BB-9BFDF74938D9}" dt="2020-01-21T21:05:59.871" v="8" actId="47"/>
        <pc:sldMkLst>
          <pc:docMk/>
          <pc:sldMk cId="4077236994" sldId="367"/>
        </pc:sldMkLst>
      </pc:sldChg>
      <pc:sldChg chg="del">
        <pc:chgData name="Jenn Anne" userId="2e42e5b19939340a" providerId="LiveId" clId="{44787707-D02D-4BAB-B3BB-9BFDF74938D9}" dt="2020-01-21T21:05:59.871" v="8" actId="47"/>
        <pc:sldMkLst>
          <pc:docMk/>
          <pc:sldMk cId="3842985548" sldId="368"/>
        </pc:sldMkLst>
      </pc:sldChg>
      <pc:sldChg chg="del">
        <pc:chgData name="Jenn Anne" userId="2e42e5b19939340a" providerId="LiveId" clId="{44787707-D02D-4BAB-B3BB-9BFDF74938D9}" dt="2020-01-21T21:05:59.871" v="8" actId="47"/>
        <pc:sldMkLst>
          <pc:docMk/>
          <pc:sldMk cId="1028128902" sldId="369"/>
        </pc:sldMkLst>
      </pc:sldChg>
      <pc:sldChg chg="modSp">
        <pc:chgData name="Jenn Anne" userId="2e42e5b19939340a" providerId="LiveId" clId="{44787707-D02D-4BAB-B3BB-9BFDF74938D9}" dt="2020-01-21T21:14:20.352" v="70"/>
        <pc:sldMkLst>
          <pc:docMk/>
          <pc:sldMk cId="3028790163" sldId="370"/>
        </pc:sldMkLst>
        <pc:spChg chg="mod">
          <ac:chgData name="Jenn Anne" userId="2e42e5b19939340a" providerId="LiveId" clId="{44787707-D02D-4BAB-B3BB-9BFDF74938D9}" dt="2020-01-21T21:14:20.352" v="70"/>
          <ac:spMkLst>
            <pc:docMk/>
            <pc:sldMk cId="3028790163" sldId="370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5:59.871" v="8" actId="47"/>
        <pc:sldMkLst>
          <pc:docMk/>
          <pc:sldMk cId="3712213760" sldId="371"/>
        </pc:sldMkLst>
      </pc:sldChg>
      <pc:sldChg chg="del">
        <pc:chgData name="Jenn Anne" userId="2e42e5b19939340a" providerId="LiveId" clId="{44787707-D02D-4BAB-B3BB-9BFDF74938D9}" dt="2020-01-21T21:05:59.871" v="8" actId="47"/>
        <pc:sldMkLst>
          <pc:docMk/>
          <pc:sldMk cId="880967872" sldId="372"/>
        </pc:sldMkLst>
      </pc:sldChg>
      <pc:sldChg chg="del">
        <pc:chgData name="Jenn Anne" userId="2e42e5b19939340a" providerId="LiveId" clId="{44787707-D02D-4BAB-B3BB-9BFDF74938D9}" dt="2020-01-21T21:05:59.871" v="8" actId="47"/>
        <pc:sldMkLst>
          <pc:docMk/>
          <pc:sldMk cId="2024900656" sldId="373"/>
        </pc:sldMkLst>
      </pc:sldChg>
      <pc:sldChg chg="del">
        <pc:chgData name="Jenn Anne" userId="2e42e5b19939340a" providerId="LiveId" clId="{44787707-D02D-4BAB-B3BB-9BFDF74938D9}" dt="2020-01-21T21:05:59.871" v="8" actId="47"/>
        <pc:sldMkLst>
          <pc:docMk/>
          <pc:sldMk cId="1361364207" sldId="374"/>
        </pc:sldMkLst>
      </pc:sldChg>
      <pc:sldChg chg="del">
        <pc:chgData name="Jenn Anne" userId="2e42e5b19939340a" providerId="LiveId" clId="{44787707-D02D-4BAB-B3BB-9BFDF74938D9}" dt="2020-01-21T21:05:59.871" v="8" actId="47"/>
        <pc:sldMkLst>
          <pc:docMk/>
          <pc:sldMk cId="3204843869" sldId="375"/>
        </pc:sldMkLst>
      </pc:sldChg>
      <pc:sldChg chg="del">
        <pc:chgData name="Jenn Anne" userId="2e42e5b19939340a" providerId="LiveId" clId="{44787707-D02D-4BAB-B3BB-9BFDF74938D9}" dt="2020-01-21T21:05:59.871" v="8" actId="47"/>
        <pc:sldMkLst>
          <pc:docMk/>
          <pc:sldMk cId="2479669775" sldId="376"/>
        </pc:sldMkLst>
      </pc:sldChg>
      <pc:sldChg chg="modSp">
        <pc:chgData name="Jenn Anne" userId="2e42e5b19939340a" providerId="LiveId" clId="{44787707-D02D-4BAB-B3BB-9BFDF74938D9}" dt="2020-01-21T21:14:30.247" v="71"/>
        <pc:sldMkLst>
          <pc:docMk/>
          <pc:sldMk cId="3331470768" sldId="377"/>
        </pc:sldMkLst>
        <pc:spChg chg="mod">
          <ac:chgData name="Jenn Anne" userId="2e42e5b19939340a" providerId="LiveId" clId="{44787707-D02D-4BAB-B3BB-9BFDF74938D9}" dt="2020-01-21T21:14:30.247" v="71"/>
          <ac:spMkLst>
            <pc:docMk/>
            <pc:sldMk cId="3331470768" sldId="377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5:59.871" v="8" actId="47"/>
        <pc:sldMkLst>
          <pc:docMk/>
          <pc:sldMk cId="3129134947" sldId="378"/>
        </pc:sldMkLst>
      </pc:sldChg>
      <pc:sldChg chg="del">
        <pc:chgData name="Jenn Anne" userId="2e42e5b19939340a" providerId="LiveId" clId="{44787707-D02D-4BAB-B3BB-9BFDF74938D9}" dt="2020-01-21T21:05:59.871" v="8" actId="47"/>
        <pc:sldMkLst>
          <pc:docMk/>
          <pc:sldMk cId="3769415795" sldId="379"/>
        </pc:sldMkLst>
      </pc:sldChg>
      <pc:sldChg chg="del">
        <pc:chgData name="Jenn Anne" userId="2e42e5b19939340a" providerId="LiveId" clId="{44787707-D02D-4BAB-B3BB-9BFDF74938D9}" dt="2020-01-21T21:05:59.871" v="8" actId="47"/>
        <pc:sldMkLst>
          <pc:docMk/>
          <pc:sldMk cId="1087322593" sldId="380"/>
        </pc:sldMkLst>
      </pc:sldChg>
      <pc:sldChg chg="del">
        <pc:chgData name="Jenn Anne" userId="2e42e5b19939340a" providerId="LiveId" clId="{44787707-D02D-4BAB-B3BB-9BFDF74938D9}" dt="2020-01-21T21:05:59.871" v="8" actId="47"/>
        <pc:sldMkLst>
          <pc:docMk/>
          <pc:sldMk cId="1670922908" sldId="381"/>
        </pc:sldMkLst>
      </pc:sldChg>
      <pc:sldChg chg="del">
        <pc:chgData name="Jenn Anne" userId="2e42e5b19939340a" providerId="LiveId" clId="{44787707-D02D-4BAB-B3BB-9BFDF74938D9}" dt="2020-01-21T21:05:59.871" v="8" actId="47"/>
        <pc:sldMkLst>
          <pc:docMk/>
          <pc:sldMk cId="3021875722" sldId="382"/>
        </pc:sldMkLst>
      </pc:sldChg>
      <pc:sldChg chg="del">
        <pc:chgData name="Jenn Anne" userId="2e42e5b19939340a" providerId="LiveId" clId="{44787707-D02D-4BAB-B3BB-9BFDF74938D9}" dt="2020-01-21T21:05:59.871" v="8" actId="47"/>
        <pc:sldMkLst>
          <pc:docMk/>
          <pc:sldMk cId="30693232" sldId="383"/>
        </pc:sldMkLst>
      </pc:sldChg>
      <pc:sldChg chg="modSp">
        <pc:chgData name="Jenn Anne" userId="2e42e5b19939340a" providerId="LiveId" clId="{44787707-D02D-4BAB-B3BB-9BFDF74938D9}" dt="2020-01-21T21:14:41.509" v="72"/>
        <pc:sldMkLst>
          <pc:docMk/>
          <pc:sldMk cId="1271338380" sldId="384"/>
        </pc:sldMkLst>
        <pc:spChg chg="mod">
          <ac:chgData name="Jenn Anne" userId="2e42e5b19939340a" providerId="LiveId" clId="{44787707-D02D-4BAB-B3BB-9BFDF74938D9}" dt="2020-01-21T21:14:41.509" v="72"/>
          <ac:spMkLst>
            <pc:docMk/>
            <pc:sldMk cId="1271338380" sldId="384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6:31.770" v="9" actId="47"/>
        <pc:sldMkLst>
          <pc:docMk/>
          <pc:sldMk cId="2427882604" sldId="385"/>
        </pc:sldMkLst>
      </pc:sldChg>
      <pc:sldChg chg="del">
        <pc:chgData name="Jenn Anne" userId="2e42e5b19939340a" providerId="LiveId" clId="{44787707-D02D-4BAB-B3BB-9BFDF74938D9}" dt="2020-01-21T21:06:31.770" v="9" actId="47"/>
        <pc:sldMkLst>
          <pc:docMk/>
          <pc:sldMk cId="4108255856" sldId="386"/>
        </pc:sldMkLst>
      </pc:sldChg>
      <pc:sldChg chg="del">
        <pc:chgData name="Jenn Anne" userId="2e42e5b19939340a" providerId="LiveId" clId="{44787707-D02D-4BAB-B3BB-9BFDF74938D9}" dt="2020-01-21T21:06:31.770" v="9" actId="47"/>
        <pc:sldMkLst>
          <pc:docMk/>
          <pc:sldMk cId="1011590951" sldId="387"/>
        </pc:sldMkLst>
      </pc:sldChg>
      <pc:sldChg chg="del">
        <pc:chgData name="Jenn Anne" userId="2e42e5b19939340a" providerId="LiveId" clId="{44787707-D02D-4BAB-B3BB-9BFDF74938D9}" dt="2020-01-21T21:06:31.770" v="9" actId="47"/>
        <pc:sldMkLst>
          <pc:docMk/>
          <pc:sldMk cId="464400482" sldId="388"/>
        </pc:sldMkLst>
      </pc:sldChg>
      <pc:sldChg chg="del">
        <pc:chgData name="Jenn Anne" userId="2e42e5b19939340a" providerId="LiveId" clId="{44787707-D02D-4BAB-B3BB-9BFDF74938D9}" dt="2020-01-21T21:06:31.770" v="9" actId="47"/>
        <pc:sldMkLst>
          <pc:docMk/>
          <pc:sldMk cId="2347123697" sldId="389"/>
        </pc:sldMkLst>
      </pc:sldChg>
      <pc:sldChg chg="del">
        <pc:chgData name="Jenn Anne" userId="2e42e5b19939340a" providerId="LiveId" clId="{44787707-D02D-4BAB-B3BB-9BFDF74938D9}" dt="2020-01-21T21:06:31.770" v="9" actId="47"/>
        <pc:sldMkLst>
          <pc:docMk/>
          <pc:sldMk cId="1359302009" sldId="390"/>
        </pc:sldMkLst>
      </pc:sldChg>
      <pc:sldChg chg="modSp">
        <pc:chgData name="Jenn Anne" userId="2e42e5b19939340a" providerId="LiveId" clId="{44787707-D02D-4BAB-B3BB-9BFDF74938D9}" dt="2020-01-21T21:14:50.297" v="73"/>
        <pc:sldMkLst>
          <pc:docMk/>
          <pc:sldMk cId="1021469143" sldId="391"/>
        </pc:sldMkLst>
        <pc:spChg chg="mod">
          <ac:chgData name="Jenn Anne" userId="2e42e5b19939340a" providerId="LiveId" clId="{44787707-D02D-4BAB-B3BB-9BFDF74938D9}" dt="2020-01-21T21:14:50.297" v="73"/>
          <ac:spMkLst>
            <pc:docMk/>
            <pc:sldMk cId="1021469143" sldId="391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6:31.770" v="9" actId="47"/>
        <pc:sldMkLst>
          <pc:docMk/>
          <pc:sldMk cId="3949428753" sldId="392"/>
        </pc:sldMkLst>
      </pc:sldChg>
      <pc:sldChg chg="del">
        <pc:chgData name="Jenn Anne" userId="2e42e5b19939340a" providerId="LiveId" clId="{44787707-D02D-4BAB-B3BB-9BFDF74938D9}" dt="2020-01-21T21:06:31.770" v="9" actId="47"/>
        <pc:sldMkLst>
          <pc:docMk/>
          <pc:sldMk cId="3868648524" sldId="393"/>
        </pc:sldMkLst>
      </pc:sldChg>
      <pc:sldChg chg="del">
        <pc:chgData name="Jenn Anne" userId="2e42e5b19939340a" providerId="LiveId" clId="{44787707-D02D-4BAB-B3BB-9BFDF74938D9}" dt="2020-01-21T21:06:31.770" v="9" actId="47"/>
        <pc:sldMkLst>
          <pc:docMk/>
          <pc:sldMk cId="1681274671" sldId="394"/>
        </pc:sldMkLst>
      </pc:sldChg>
      <pc:sldChg chg="del">
        <pc:chgData name="Jenn Anne" userId="2e42e5b19939340a" providerId="LiveId" clId="{44787707-D02D-4BAB-B3BB-9BFDF74938D9}" dt="2020-01-21T21:06:31.770" v="9" actId="47"/>
        <pc:sldMkLst>
          <pc:docMk/>
          <pc:sldMk cId="328170710" sldId="395"/>
        </pc:sldMkLst>
      </pc:sldChg>
      <pc:sldChg chg="del">
        <pc:chgData name="Jenn Anne" userId="2e42e5b19939340a" providerId="LiveId" clId="{44787707-D02D-4BAB-B3BB-9BFDF74938D9}" dt="2020-01-21T21:06:31.770" v="9" actId="47"/>
        <pc:sldMkLst>
          <pc:docMk/>
          <pc:sldMk cId="1198022126" sldId="396"/>
        </pc:sldMkLst>
      </pc:sldChg>
      <pc:sldChg chg="del">
        <pc:chgData name="Jenn Anne" userId="2e42e5b19939340a" providerId="LiveId" clId="{44787707-D02D-4BAB-B3BB-9BFDF74938D9}" dt="2020-01-21T21:06:31.770" v="9" actId="47"/>
        <pc:sldMkLst>
          <pc:docMk/>
          <pc:sldMk cId="2247148071" sldId="397"/>
        </pc:sldMkLst>
      </pc:sldChg>
      <pc:sldChg chg="modSp">
        <pc:chgData name="Jenn Anne" userId="2e42e5b19939340a" providerId="LiveId" clId="{44787707-D02D-4BAB-B3BB-9BFDF74938D9}" dt="2020-01-21T21:15:02.602" v="74"/>
        <pc:sldMkLst>
          <pc:docMk/>
          <pc:sldMk cId="851656133" sldId="398"/>
        </pc:sldMkLst>
        <pc:spChg chg="mod">
          <ac:chgData name="Jenn Anne" userId="2e42e5b19939340a" providerId="LiveId" clId="{44787707-D02D-4BAB-B3BB-9BFDF74938D9}" dt="2020-01-21T21:15:02.602" v="74"/>
          <ac:spMkLst>
            <pc:docMk/>
            <pc:sldMk cId="851656133" sldId="398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6:31.770" v="9" actId="47"/>
        <pc:sldMkLst>
          <pc:docMk/>
          <pc:sldMk cId="12492394" sldId="399"/>
        </pc:sldMkLst>
      </pc:sldChg>
      <pc:sldChg chg="del">
        <pc:chgData name="Jenn Anne" userId="2e42e5b19939340a" providerId="LiveId" clId="{44787707-D02D-4BAB-B3BB-9BFDF74938D9}" dt="2020-01-21T21:06:31.770" v="9" actId="47"/>
        <pc:sldMkLst>
          <pc:docMk/>
          <pc:sldMk cId="1487976432" sldId="400"/>
        </pc:sldMkLst>
      </pc:sldChg>
      <pc:sldChg chg="del">
        <pc:chgData name="Jenn Anne" userId="2e42e5b19939340a" providerId="LiveId" clId="{44787707-D02D-4BAB-B3BB-9BFDF74938D9}" dt="2020-01-21T21:06:31.770" v="9" actId="47"/>
        <pc:sldMkLst>
          <pc:docMk/>
          <pc:sldMk cId="600286149" sldId="401"/>
        </pc:sldMkLst>
      </pc:sldChg>
      <pc:sldChg chg="del">
        <pc:chgData name="Jenn Anne" userId="2e42e5b19939340a" providerId="LiveId" clId="{44787707-D02D-4BAB-B3BB-9BFDF74938D9}" dt="2020-01-21T21:06:31.770" v="9" actId="47"/>
        <pc:sldMkLst>
          <pc:docMk/>
          <pc:sldMk cId="947016225" sldId="402"/>
        </pc:sldMkLst>
      </pc:sldChg>
      <pc:sldChg chg="del">
        <pc:chgData name="Jenn Anne" userId="2e42e5b19939340a" providerId="LiveId" clId="{44787707-D02D-4BAB-B3BB-9BFDF74938D9}" dt="2020-01-21T21:06:31.770" v="9" actId="47"/>
        <pc:sldMkLst>
          <pc:docMk/>
          <pc:sldMk cId="1827521994" sldId="403"/>
        </pc:sldMkLst>
      </pc:sldChg>
      <pc:sldChg chg="del">
        <pc:chgData name="Jenn Anne" userId="2e42e5b19939340a" providerId="LiveId" clId="{44787707-D02D-4BAB-B3BB-9BFDF74938D9}" dt="2020-01-21T21:06:31.770" v="9" actId="47"/>
        <pc:sldMkLst>
          <pc:docMk/>
          <pc:sldMk cId="220714129" sldId="404"/>
        </pc:sldMkLst>
      </pc:sldChg>
      <pc:sldChg chg="modSp">
        <pc:chgData name="Jenn Anne" userId="2e42e5b19939340a" providerId="LiveId" clId="{44787707-D02D-4BAB-B3BB-9BFDF74938D9}" dt="2020-01-21T21:15:16.339" v="75"/>
        <pc:sldMkLst>
          <pc:docMk/>
          <pc:sldMk cId="3734520384" sldId="405"/>
        </pc:sldMkLst>
        <pc:spChg chg="mod">
          <ac:chgData name="Jenn Anne" userId="2e42e5b19939340a" providerId="LiveId" clId="{44787707-D02D-4BAB-B3BB-9BFDF74938D9}" dt="2020-01-21T21:15:16.339" v="75"/>
          <ac:spMkLst>
            <pc:docMk/>
            <pc:sldMk cId="3734520384" sldId="405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6:31.770" v="9" actId="47"/>
        <pc:sldMkLst>
          <pc:docMk/>
          <pc:sldMk cId="170300251" sldId="406"/>
        </pc:sldMkLst>
      </pc:sldChg>
      <pc:sldChg chg="del">
        <pc:chgData name="Jenn Anne" userId="2e42e5b19939340a" providerId="LiveId" clId="{44787707-D02D-4BAB-B3BB-9BFDF74938D9}" dt="2020-01-21T21:06:31.770" v="9" actId="47"/>
        <pc:sldMkLst>
          <pc:docMk/>
          <pc:sldMk cId="72785711" sldId="407"/>
        </pc:sldMkLst>
      </pc:sldChg>
      <pc:sldChg chg="del">
        <pc:chgData name="Jenn Anne" userId="2e42e5b19939340a" providerId="LiveId" clId="{44787707-D02D-4BAB-B3BB-9BFDF74938D9}" dt="2020-01-21T21:06:31.770" v="9" actId="47"/>
        <pc:sldMkLst>
          <pc:docMk/>
          <pc:sldMk cId="2275717711" sldId="408"/>
        </pc:sldMkLst>
      </pc:sldChg>
      <pc:sldChg chg="del">
        <pc:chgData name="Jenn Anne" userId="2e42e5b19939340a" providerId="LiveId" clId="{44787707-D02D-4BAB-B3BB-9BFDF74938D9}" dt="2020-01-21T21:06:31.770" v="9" actId="47"/>
        <pc:sldMkLst>
          <pc:docMk/>
          <pc:sldMk cId="3296043512" sldId="409"/>
        </pc:sldMkLst>
      </pc:sldChg>
      <pc:sldChg chg="del">
        <pc:chgData name="Jenn Anne" userId="2e42e5b19939340a" providerId="LiveId" clId="{44787707-D02D-4BAB-B3BB-9BFDF74938D9}" dt="2020-01-21T21:06:31.770" v="9" actId="47"/>
        <pc:sldMkLst>
          <pc:docMk/>
          <pc:sldMk cId="3563517863" sldId="410"/>
        </pc:sldMkLst>
      </pc:sldChg>
      <pc:sldChg chg="del">
        <pc:chgData name="Jenn Anne" userId="2e42e5b19939340a" providerId="LiveId" clId="{44787707-D02D-4BAB-B3BB-9BFDF74938D9}" dt="2020-01-21T21:06:31.770" v="9" actId="47"/>
        <pc:sldMkLst>
          <pc:docMk/>
          <pc:sldMk cId="2737912477" sldId="411"/>
        </pc:sldMkLst>
      </pc:sldChg>
      <pc:sldChg chg="modSp">
        <pc:chgData name="Jenn Anne" userId="2e42e5b19939340a" providerId="LiveId" clId="{44787707-D02D-4BAB-B3BB-9BFDF74938D9}" dt="2020-01-21T21:15:25.924" v="76"/>
        <pc:sldMkLst>
          <pc:docMk/>
          <pc:sldMk cId="2572098937" sldId="412"/>
        </pc:sldMkLst>
        <pc:spChg chg="mod">
          <ac:chgData name="Jenn Anne" userId="2e42e5b19939340a" providerId="LiveId" clId="{44787707-D02D-4BAB-B3BB-9BFDF74938D9}" dt="2020-01-21T21:15:25.924" v="76"/>
          <ac:spMkLst>
            <pc:docMk/>
            <pc:sldMk cId="2572098937" sldId="412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6:31.770" v="9" actId="47"/>
        <pc:sldMkLst>
          <pc:docMk/>
          <pc:sldMk cId="2957121273" sldId="413"/>
        </pc:sldMkLst>
      </pc:sldChg>
      <pc:sldChg chg="del">
        <pc:chgData name="Jenn Anne" userId="2e42e5b19939340a" providerId="LiveId" clId="{44787707-D02D-4BAB-B3BB-9BFDF74938D9}" dt="2020-01-21T21:06:31.770" v="9" actId="47"/>
        <pc:sldMkLst>
          <pc:docMk/>
          <pc:sldMk cId="1783537905" sldId="414"/>
        </pc:sldMkLst>
      </pc:sldChg>
      <pc:sldChg chg="del">
        <pc:chgData name="Jenn Anne" userId="2e42e5b19939340a" providerId="LiveId" clId="{44787707-D02D-4BAB-B3BB-9BFDF74938D9}" dt="2020-01-21T21:06:31.770" v="9" actId="47"/>
        <pc:sldMkLst>
          <pc:docMk/>
          <pc:sldMk cId="1107044036" sldId="415"/>
        </pc:sldMkLst>
      </pc:sldChg>
      <pc:sldChg chg="del">
        <pc:chgData name="Jenn Anne" userId="2e42e5b19939340a" providerId="LiveId" clId="{44787707-D02D-4BAB-B3BB-9BFDF74938D9}" dt="2020-01-21T21:06:31.770" v="9" actId="47"/>
        <pc:sldMkLst>
          <pc:docMk/>
          <pc:sldMk cId="2391395082" sldId="416"/>
        </pc:sldMkLst>
      </pc:sldChg>
      <pc:sldChg chg="del">
        <pc:chgData name="Jenn Anne" userId="2e42e5b19939340a" providerId="LiveId" clId="{44787707-D02D-4BAB-B3BB-9BFDF74938D9}" dt="2020-01-21T21:06:31.770" v="9" actId="47"/>
        <pc:sldMkLst>
          <pc:docMk/>
          <pc:sldMk cId="13266594" sldId="417"/>
        </pc:sldMkLst>
      </pc:sldChg>
      <pc:sldChg chg="del">
        <pc:chgData name="Jenn Anne" userId="2e42e5b19939340a" providerId="LiveId" clId="{44787707-D02D-4BAB-B3BB-9BFDF74938D9}" dt="2020-01-21T21:06:31.770" v="9" actId="47"/>
        <pc:sldMkLst>
          <pc:docMk/>
          <pc:sldMk cId="355886644" sldId="418"/>
        </pc:sldMkLst>
      </pc:sldChg>
      <pc:sldChg chg="modSp">
        <pc:chgData name="Jenn Anne" userId="2e42e5b19939340a" providerId="LiveId" clId="{44787707-D02D-4BAB-B3BB-9BFDF74938D9}" dt="2020-01-21T21:15:35.365" v="77"/>
        <pc:sldMkLst>
          <pc:docMk/>
          <pc:sldMk cId="2191687638" sldId="419"/>
        </pc:sldMkLst>
        <pc:spChg chg="mod">
          <ac:chgData name="Jenn Anne" userId="2e42e5b19939340a" providerId="LiveId" clId="{44787707-D02D-4BAB-B3BB-9BFDF74938D9}" dt="2020-01-21T21:15:35.365" v="77"/>
          <ac:spMkLst>
            <pc:docMk/>
            <pc:sldMk cId="2191687638" sldId="419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6:35.710" v="10" actId="47"/>
        <pc:sldMkLst>
          <pc:docMk/>
          <pc:sldMk cId="2391349778" sldId="420"/>
        </pc:sldMkLst>
      </pc:sldChg>
      <pc:sldChg chg="del">
        <pc:chgData name="Jenn Anne" userId="2e42e5b19939340a" providerId="LiveId" clId="{44787707-D02D-4BAB-B3BB-9BFDF74938D9}" dt="2020-01-21T21:06:35.710" v="10" actId="47"/>
        <pc:sldMkLst>
          <pc:docMk/>
          <pc:sldMk cId="1312125773" sldId="421"/>
        </pc:sldMkLst>
      </pc:sldChg>
      <pc:sldChg chg="del">
        <pc:chgData name="Jenn Anne" userId="2e42e5b19939340a" providerId="LiveId" clId="{44787707-D02D-4BAB-B3BB-9BFDF74938D9}" dt="2020-01-21T21:06:35.710" v="10" actId="47"/>
        <pc:sldMkLst>
          <pc:docMk/>
          <pc:sldMk cId="2971014141" sldId="422"/>
        </pc:sldMkLst>
      </pc:sldChg>
      <pc:sldChg chg="del">
        <pc:chgData name="Jenn Anne" userId="2e42e5b19939340a" providerId="LiveId" clId="{44787707-D02D-4BAB-B3BB-9BFDF74938D9}" dt="2020-01-21T21:06:35.710" v="10" actId="47"/>
        <pc:sldMkLst>
          <pc:docMk/>
          <pc:sldMk cId="4233344296" sldId="423"/>
        </pc:sldMkLst>
      </pc:sldChg>
      <pc:sldChg chg="del">
        <pc:chgData name="Jenn Anne" userId="2e42e5b19939340a" providerId="LiveId" clId="{44787707-D02D-4BAB-B3BB-9BFDF74938D9}" dt="2020-01-21T21:06:35.710" v="10" actId="47"/>
        <pc:sldMkLst>
          <pc:docMk/>
          <pc:sldMk cId="37112480" sldId="424"/>
        </pc:sldMkLst>
      </pc:sldChg>
      <pc:sldChg chg="del">
        <pc:chgData name="Jenn Anne" userId="2e42e5b19939340a" providerId="LiveId" clId="{44787707-D02D-4BAB-B3BB-9BFDF74938D9}" dt="2020-01-21T21:06:40.734" v="12" actId="47"/>
        <pc:sldMkLst>
          <pc:docMk/>
          <pc:sldMk cId="3353877910" sldId="425"/>
        </pc:sldMkLst>
      </pc:sldChg>
      <pc:sldChg chg="modSp">
        <pc:chgData name="Jenn Anne" userId="2e42e5b19939340a" providerId="LiveId" clId="{44787707-D02D-4BAB-B3BB-9BFDF74938D9}" dt="2020-01-21T21:15:44.276" v="78"/>
        <pc:sldMkLst>
          <pc:docMk/>
          <pc:sldMk cId="3198248309" sldId="426"/>
        </pc:sldMkLst>
        <pc:spChg chg="mod">
          <ac:chgData name="Jenn Anne" userId="2e42e5b19939340a" providerId="LiveId" clId="{44787707-D02D-4BAB-B3BB-9BFDF74938D9}" dt="2020-01-21T21:15:44.276" v="78"/>
          <ac:spMkLst>
            <pc:docMk/>
            <pc:sldMk cId="3198248309" sldId="426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6:38.940" v="11" actId="47"/>
        <pc:sldMkLst>
          <pc:docMk/>
          <pc:sldMk cId="2735969118" sldId="427"/>
        </pc:sldMkLst>
      </pc:sldChg>
      <pc:sldChg chg="del">
        <pc:chgData name="Jenn Anne" userId="2e42e5b19939340a" providerId="LiveId" clId="{44787707-D02D-4BAB-B3BB-9BFDF74938D9}" dt="2020-01-21T21:06:38.940" v="11" actId="47"/>
        <pc:sldMkLst>
          <pc:docMk/>
          <pc:sldMk cId="1424001829" sldId="428"/>
        </pc:sldMkLst>
      </pc:sldChg>
      <pc:sldChg chg="del">
        <pc:chgData name="Jenn Anne" userId="2e42e5b19939340a" providerId="LiveId" clId="{44787707-D02D-4BAB-B3BB-9BFDF74938D9}" dt="2020-01-21T21:06:38.940" v="11" actId="47"/>
        <pc:sldMkLst>
          <pc:docMk/>
          <pc:sldMk cId="4218228135" sldId="429"/>
        </pc:sldMkLst>
      </pc:sldChg>
      <pc:sldChg chg="del">
        <pc:chgData name="Jenn Anne" userId="2e42e5b19939340a" providerId="LiveId" clId="{44787707-D02D-4BAB-B3BB-9BFDF74938D9}" dt="2020-01-21T21:06:44.137" v="13" actId="47"/>
        <pc:sldMkLst>
          <pc:docMk/>
          <pc:sldMk cId="207935954" sldId="430"/>
        </pc:sldMkLst>
      </pc:sldChg>
      <pc:sldChg chg="del">
        <pc:chgData name="Jenn Anne" userId="2e42e5b19939340a" providerId="LiveId" clId="{44787707-D02D-4BAB-B3BB-9BFDF74938D9}" dt="2020-01-21T21:06:44.137" v="13" actId="47"/>
        <pc:sldMkLst>
          <pc:docMk/>
          <pc:sldMk cId="3386626315" sldId="431"/>
        </pc:sldMkLst>
      </pc:sldChg>
      <pc:sldChg chg="del">
        <pc:chgData name="Jenn Anne" userId="2e42e5b19939340a" providerId="LiveId" clId="{44787707-D02D-4BAB-B3BB-9BFDF74938D9}" dt="2020-01-21T21:06:44.137" v="13" actId="47"/>
        <pc:sldMkLst>
          <pc:docMk/>
          <pc:sldMk cId="2498407013" sldId="432"/>
        </pc:sldMkLst>
      </pc:sldChg>
      <pc:sldChg chg="modSp">
        <pc:chgData name="Jenn Anne" userId="2e42e5b19939340a" providerId="LiveId" clId="{44787707-D02D-4BAB-B3BB-9BFDF74938D9}" dt="2020-01-21T21:15:57.496" v="79"/>
        <pc:sldMkLst>
          <pc:docMk/>
          <pc:sldMk cId="2053615366" sldId="433"/>
        </pc:sldMkLst>
        <pc:spChg chg="mod">
          <ac:chgData name="Jenn Anne" userId="2e42e5b19939340a" providerId="LiveId" clId="{44787707-D02D-4BAB-B3BB-9BFDF74938D9}" dt="2020-01-21T21:15:57.496" v="79"/>
          <ac:spMkLst>
            <pc:docMk/>
            <pc:sldMk cId="2053615366" sldId="433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6:47.225" v="14" actId="47"/>
        <pc:sldMkLst>
          <pc:docMk/>
          <pc:sldMk cId="3078728959" sldId="434"/>
        </pc:sldMkLst>
      </pc:sldChg>
      <pc:sldChg chg="del">
        <pc:chgData name="Jenn Anne" userId="2e42e5b19939340a" providerId="LiveId" clId="{44787707-D02D-4BAB-B3BB-9BFDF74938D9}" dt="2020-01-21T21:06:47.225" v="14" actId="47"/>
        <pc:sldMkLst>
          <pc:docMk/>
          <pc:sldMk cId="1012173470" sldId="435"/>
        </pc:sldMkLst>
      </pc:sldChg>
      <pc:sldChg chg="del">
        <pc:chgData name="Jenn Anne" userId="2e42e5b19939340a" providerId="LiveId" clId="{44787707-D02D-4BAB-B3BB-9BFDF74938D9}" dt="2020-01-21T21:06:47.225" v="14" actId="47"/>
        <pc:sldMkLst>
          <pc:docMk/>
          <pc:sldMk cId="3617867323" sldId="436"/>
        </pc:sldMkLst>
      </pc:sldChg>
      <pc:sldChg chg="del">
        <pc:chgData name="Jenn Anne" userId="2e42e5b19939340a" providerId="LiveId" clId="{44787707-D02D-4BAB-B3BB-9BFDF74938D9}" dt="2020-01-21T21:06:49.535" v="15" actId="47"/>
        <pc:sldMkLst>
          <pc:docMk/>
          <pc:sldMk cId="1696644516" sldId="437"/>
        </pc:sldMkLst>
      </pc:sldChg>
      <pc:sldChg chg="del">
        <pc:chgData name="Jenn Anne" userId="2e42e5b19939340a" providerId="LiveId" clId="{44787707-D02D-4BAB-B3BB-9BFDF74938D9}" dt="2020-01-21T21:06:49.535" v="15" actId="47"/>
        <pc:sldMkLst>
          <pc:docMk/>
          <pc:sldMk cId="3823278146" sldId="438"/>
        </pc:sldMkLst>
      </pc:sldChg>
      <pc:sldChg chg="del">
        <pc:chgData name="Jenn Anne" userId="2e42e5b19939340a" providerId="LiveId" clId="{44787707-D02D-4BAB-B3BB-9BFDF74938D9}" dt="2020-01-21T21:06:49.535" v="15" actId="47"/>
        <pc:sldMkLst>
          <pc:docMk/>
          <pc:sldMk cId="1249404502" sldId="439"/>
        </pc:sldMkLst>
      </pc:sldChg>
      <pc:sldChg chg="modSp">
        <pc:chgData name="Jenn Anne" userId="2e42e5b19939340a" providerId="LiveId" clId="{44787707-D02D-4BAB-B3BB-9BFDF74938D9}" dt="2020-01-21T21:16:06.877" v="80"/>
        <pc:sldMkLst>
          <pc:docMk/>
          <pc:sldMk cId="2711488507" sldId="440"/>
        </pc:sldMkLst>
        <pc:spChg chg="mod">
          <ac:chgData name="Jenn Anne" userId="2e42e5b19939340a" providerId="LiveId" clId="{44787707-D02D-4BAB-B3BB-9BFDF74938D9}" dt="2020-01-21T21:16:06.877" v="80"/>
          <ac:spMkLst>
            <pc:docMk/>
            <pc:sldMk cId="2711488507" sldId="440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6:52.017" v="16" actId="47"/>
        <pc:sldMkLst>
          <pc:docMk/>
          <pc:sldMk cId="1887888147" sldId="441"/>
        </pc:sldMkLst>
      </pc:sldChg>
      <pc:sldChg chg="del">
        <pc:chgData name="Jenn Anne" userId="2e42e5b19939340a" providerId="LiveId" clId="{44787707-D02D-4BAB-B3BB-9BFDF74938D9}" dt="2020-01-21T21:06:52.017" v="16" actId="47"/>
        <pc:sldMkLst>
          <pc:docMk/>
          <pc:sldMk cId="1533098929" sldId="442"/>
        </pc:sldMkLst>
      </pc:sldChg>
      <pc:sldChg chg="del">
        <pc:chgData name="Jenn Anne" userId="2e42e5b19939340a" providerId="LiveId" clId="{44787707-D02D-4BAB-B3BB-9BFDF74938D9}" dt="2020-01-21T21:06:58.447" v="17" actId="47"/>
        <pc:sldMkLst>
          <pc:docMk/>
          <pc:sldMk cId="3523133865" sldId="443"/>
        </pc:sldMkLst>
      </pc:sldChg>
      <pc:sldChg chg="del">
        <pc:chgData name="Jenn Anne" userId="2e42e5b19939340a" providerId="LiveId" clId="{44787707-D02D-4BAB-B3BB-9BFDF74938D9}" dt="2020-01-21T21:06:58.447" v="17" actId="47"/>
        <pc:sldMkLst>
          <pc:docMk/>
          <pc:sldMk cId="1420506411" sldId="444"/>
        </pc:sldMkLst>
      </pc:sldChg>
      <pc:sldChg chg="del">
        <pc:chgData name="Jenn Anne" userId="2e42e5b19939340a" providerId="LiveId" clId="{44787707-D02D-4BAB-B3BB-9BFDF74938D9}" dt="2020-01-21T21:06:58.447" v="17" actId="47"/>
        <pc:sldMkLst>
          <pc:docMk/>
          <pc:sldMk cId="2014097890" sldId="445"/>
        </pc:sldMkLst>
      </pc:sldChg>
      <pc:sldChg chg="del">
        <pc:chgData name="Jenn Anne" userId="2e42e5b19939340a" providerId="LiveId" clId="{44787707-D02D-4BAB-B3BB-9BFDF74938D9}" dt="2020-01-21T21:06:58.447" v="17" actId="47"/>
        <pc:sldMkLst>
          <pc:docMk/>
          <pc:sldMk cId="3298839648" sldId="446"/>
        </pc:sldMkLst>
      </pc:sldChg>
      <pc:sldChg chg="modSp">
        <pc:chgData name="Jenn Anne" userId="2e42e5b19939340a" providerId="LiveId" clId="{44787707-D02D-4BAB-B3BB-9BFDF74938D9}" dt="2020-01-21T21:16:15.983" v="81"/>
        <pc:sldMkLst>
          <pc:docMk/>
          <pc:sldMk cId="1265478208" sldId="447"/>
        </pc:sldMkLst>
        <pc:spChg chg="mod">
          <ac:chgData name="Jenn Anne" userId="2e42e5b19939340a" providerId="LiveId" clId="{44787707-D02D-4BAB-B3BB-9BFDF74938D9}" dt="2020-01-21T21:16:15.983" v="81"/>
          <ac:spMkLst>
            <pc:docMk/>
            <pc:sldMk cId="1265478208" sldId="447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7:01.848" v="18" actId="47"/>
        <pc:sldMkLst>
          <pc:docMk/>
          <pc:sldMk cId="900672802" sldId="448"/>
        </pc:sldMkLst>
      </pc:sldChg>
      <pc:sldChg chg="del">
        <pc:chgData name="Jenn Anne" userId="2e42e5b19939340a" providerId="LiveId" clId="{44787707-D02D-4BAB-B3BB-9BFDF74938D9}" dt="2020-01-21T21:07:01.848" v="18" actId="47"/>
        <pc:sldMkLst>
          <pc:docMk/>
          <pc:sldMk cId="1869386474" sldId="449"/>
        </pc:sldMkLst>
      </pc:sldChg>
      <pc:sldChg chg="del">
        <pc:chgData name="Jenn Anne" userId="2e42e5b19939340a" providerId="LiveId" clId="{44787707-D02D-4BAB-B3BB-9BFDF74938D9}" dt="2020-01-21T21:07:01.848" v="18" actId="47"/>
        <pc:sldMkLst>
          <pc:docMk/>
          <pc:sldMk cId="2977076108" sldId="450"/>
        </pc:sldMkLst>
      </pc:sldChg>
      <pc:sldChg chg="del">
        <pc:chgData name="Jenn Anne" userId="2e42e5b19939340a" providerId="LiveId" clId="{44787707-D02D-4BAB-B3BB-9BFDF74938D9}" dt="2020-01-21T21:07:01.848" v="18" actId="47"/>
        <pc:sldMkLst>
          <pc:docMk/>
          <pc:sldMk cId="2332159285" sldId="451"/>
        </pc:sldMkLst>
      </pc:sldChg>
      <pc:sldChg chg="del">
        <pc:chgData name="Jenn Anne" userId="2e42e5b19939340a" providerId="LiveId" clId="{44787707-D02D-4BAB-B3BB-9BFDF74938D9}" dt="2020-01-21T21:07:01.848" v="18" actId="47"/>
        <pc:sldMkLst>
          <pc:docMk/>
          <pc:sldMk cId="1111150728" sldId="452"/>
        </pc:sldMkLst>
      </pc:sldChg>
      <pc:sldChg chg="del">
        <pc:chgData name="Jenn Anne" userId="2e42e5b19939340a" providerId="LiveId" clId="{44787707-D02D-4BAB-B3BB-9BFDF74938D9}" dt="2020-01-21T21:07:01.848" v="18" actId="47"/>
        <pc:sldMkLst>
          <pc:docMk/>
          <pc:sldMk cId="678272877" sldId="453"/>
        </pc:sldMkLst>
      </pc:sldChg>
      <pc:sldChg chg="modSp">
        <pc:chgData name="Jenn Anne" userId="2e42e5b19939340a" providerId="LiveId" clId="{44787707-D02D-4BAB-B3BB-9BFDF74938D9}" dt="2020-01-21T21:16:25.439" v="82"/>
        <pc:sldMkLst>
          <pc:docMk/>
          <pc:sldMk cId="3609406962" sldId="454"/>
        </pc:sldMkLst>
        <pc:spChg chg="mod">
          <ac:chgData name="Jenn Anne" userId="2e42e5b19939340a" providerId="LiveId" clId="{44787707-D02D-4BAB-B3BB-9BFDF74938D9}" dt="2020-01-21T21:16:25.439" v="82"/>
          <ac:spMkLst>
            <pc:docMk/>
            <pc:sldMk cId="3609406962" sldId="454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7:06.016" v="19" actId="47"/>
        <pc:sldMkLst>
          <pc:docMk/>
          <pc:sldMk cId="2980419825" sldId="455"/>
        </pc:sldMkLst>
      </pc:sldChg>
      <pc:sldChg chg="del">
        <pc:chgData name="Jenn Anne" userId="2e42e5b19939340a" providerId="LiveId" clId="{44787707-D02D-4BAB-B3BB-9BFDF74938D9}" dt="2020-01-21T21:07:06.016" v="19" actId="47"/>
        <pc:sldMkLst>
          <pc:docMk/>
          <pc:sldMk cId="3871130829" sldId="456"/>
        </pc:sldMkLst>
      </pc:sldChg>
      <pc:sldChg chg="del">
        <pc:chgData name="Jenn Anne" userId="2e42e5b19939340a" providerId="LiveId" clId="{44787707-D02D-4BAB-B3BB-9BFDF74938D9}" dt="2020-01-21T21:07:06.016" v="19" actId="47"/>
        <pc:sldMkLst>
          <pc:docMk/>
          <pc:sldMk cId="3242582490" sldId="457"/>
        </pc:sldMkLst>
      </pc:sldChg>
      <pc:sldChg chg="del">
        <pc:chgData name="Jenn Anne" userId="2e42e5b19939340a" providerId="LiveId" clId="{44787707-D02D-4BAB-B3BB-9BFDF74938D9}" dt="2020-01-21T21:07:06.016" v="19" actId="47"/>
        <pc:sldMkLst>
          <pc:docMk/>
          <pc:sldMk cId="3527618263" sldId="458"/>
        </pc:sldMkLst>
      </pc:sldChg>
      <pc:sldChg chg="del">
        <pc:chgData name="Jenn Anne" userId="2e42e5b19939340a" providerId="LiveId" clId="{44787707-D02D-4BAB-B3BB-9BFDF74938D9}" dt="2020-01-21T21:07:06.016" v="19" actId="47"/>
        <pc:sldMkLst>
          <pc:docMk/>
          <pc:sldMk cId="751528375" sldId="459"/>
        </pc:sldMkLst>
      </pc:sldChg>
      <pc:sldChg chg="del">
        <pc:chgData name="Jenn Anne" userId="2e42e5b19939340a" providerId="LiveId" clId="{44787707-D02D-4BAB-B3BB-9BFDF74938D9}" dt="2020-01-21T21:07:10.339" v="20" actId="47"/>
        <pc:sldMkLst>
          <pc:docMk/>
          <pc:sldMk cId="1827713200" sldId="460"/>
        </pc:sldMkLst>
      </pc:sldChg>
      <pc:sldChg chg="modSp">
        <pc:chgData name="Jenn Anne" userId="2e42e5b19939340a" providerId="LiveId" clId="{44787707-D02D-4BAB-B3BB-9BFDF74938D9}" dt="2020-01-21T21:16:34.882" v="83"/>
        <pc:sldMkLst>
          <pc:docMk/>
          <pc:sldMk cId="445245053" sldId="461"/>
        </pc:sldMkLst>
        <pc:spChg chg="mod">
          <ac:chgData name="Jenn Anne" userId="2e42e5b19939340a" providerId="LiveId" clId="{44787707-D02D-4BAB-B3BB-9BFDF74938D9}" dt="2020-01-21T21:16:34.882" v="83"/>
          <ac:spMkLst>
            <pc:docMk/>
            <pc:sldMk cId="445245053" sldId="461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7:14.101" v="21" actId="47"/>
        <pc:sldMkLst>
          <pc:docMk/>
          <pc:sldMk cId="2097791330" sldId="462"/>
        </pc:sldMkLst>
      </pc:sldChg>
      <pc:sldChg chg="del">
        <pc:chgData name="Jenn Anne" userId="2e42e5b19939340a" providerId="LiveId" clId="{44787707-D02D-4BAB-B3BB-9BFDF74938D9}" dt="2020-01-21T21:07:14.101" v="21" actId="47"/>
        <pc:sldMkLst>
          <pc:docMk/>
          <pc:sldMk cId="1133788221" sldId="463"/>
        </pc:sldMkLst>
      </pc:sldChg>
      <pc:sldChg chg="del">
        <pc:chgData name="Jenn Anne" userId="2e42e5b19939340a" providerId="LiveId" clId="{44787707-D02D-4BAB-B3BB-9BFDF74938D9}" dt="2020-01-21T21:07:14.101" v="21" actId="47"/>
        <pc:sldMkLst>
          <pc:docMk/>
          <pc:sldMk cId="3360113550" sldId="464"/>
        </pc:sldMkLst>
      </pc:sldChg>
      <pc:sldChg chg="del">
        <pc:chgData name="Jenn Anne" userId="2e42e5b19939340a" providerId="LiveId" clId="{44787707-D02D-4BAB-B3BB-9BFDF74938D9}" dt="2020-01-21T21:07:14.101" v="21" actId="47"/>
        <pc:sldMkLst>
          <pc:docMk/>
          <pc:sldMk cId="2256524990" sldId="465"/>
        </pc:sldMkLst>
      </pc:sldChg>
      <pc:sldChg chg="del">
        <pc:chgData name="Jenn Anne" userId="2e42e5b19939340a" providerId="LiveId" clId="{44787707-D02D-4BAB-B3BB-9BFDF74938D9}" dt="2020-01-21T21:07:14.101" v="21" actId="47"/>
        <pc:sldMkLst>
          <pc:docMk/>
          <pc:sldMk cId="1082107436" sldId="466"/>
        </pc:sldMkLst>
      </pc:sldChg>
      <pc:sldChg chg="del">
        <pc:chgData name="Jenn Anne" userId="2e42e5b19939340a" providerId="LiveId" clId="{44787707-D02D-4BAB-B3BB-9BFDF74938D9}" dt="2020-01-21T21:07:14.101" v="21" actId="47"/>
        <pc:sldMkLst>
          <pc:docMk/>
          <pc:sldMk cId="248951156" sldId="467"/>
        </pc:sldMkLst>
      </pc:sldChg>
      <pc:sldChg chg="modSp">
        <pc:chgData name="Jenn Anne" userId="2e42e5b19939340a" providerId="LiveId" clId="{44787707-D02D-4BAB-B3BB-9BFDF74938D9}" dt="2020-01-21T21:16:47.453" v="84"/>
        <pc:sldMkLst>
          <pc:docMk/>
          <pc:sldMk cId="2819674291" sldId="468"/>
        </pc:sldMkLst>
        <pc:spChg chg="mod">
          <ac:chgData name="Jenn Anne" userId="2e42e5b19939340a" providerId="LiveId" clId="{44787707-D02D-4BAB-B3BB-9BFDF74938D9}" dt="2020-01-21T21:16:47.453" v="84"/>
          <ac:spMkLst>
            <pc:docMk/>
            <pc:sldMk cId="2819674291" sldId="468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7:17.405" v="22" actId="47"/>
        <pc:sldMkLst>
          <pc:docMk/>
          <pc:sldMk cId="2959264348" sldId="469"/>
        </pc:sldMkLst>
      </pc:sldChg>
      <pc:sldChg chg="del">
        <pc:chgData name="Jenn Anne" userId="2e42e5b19939340a" providerId="LiveId" clId="{44787707-D02D-4BAB-B3BB-9BFDF74938D9}" dt="2020-01-21T21:07:17.405" v="22" actId="47"/>
        <pc:sldMkLst>
          <pc:docMk/>
          <pc:sldMk cId="2451557204" sldId="470"/>
        </pc:sldMkLst>
      </pc:sldChg>
      <pc:sldChg chg="del">
        <pc:chgData name="Jenn Anne" userId="2e42e5b19939340a" providerId="LiveId" clId="{44787707-D02D-4BAB-B3BB-9BFDF74938D9}" dt="2020-01-21T21:07:17.405" v="22" actId="47"/>
        <pc:sldMkLst>
          <pc:docMk/>
          <pc:sldMk cId="3717676424" sldId="471"/>
        </pc:sldMkLst>
      </pc:sldChg>
      <pc:sldChg chg="del">
        <pc:chgData name="Jenn Anne" userId="2e42e5b19939340a" providerId="LiveId" clId="{44787707-D02D-4BAB-B3BB-9BFDF74938D9}" dt="2020-01-21T21:07:17.405" v="22" actId="47"/>
        <pc:sldMkLst>
          <pc:docMk/>
          <pc:sldMk cId="2993344805" sldId="472"/>
        </pc:sldMkLst>
      </pc:sldChg>
      <pc:sldChg chg="del">
        <pc:chgData name="Jenn Anne" userId="2e42e5b19939340a" providerId="LiveId" clId="{44787707-D02D-4BAB-B3BB-9BFDF74938D9}" dt="2020-01-21T21:07:17.405" v="22" actId="47"/>
        <pc:sldMkLst>
          <pc:docMk/>
          <pc:sldMk cId="1993331412" sldId="473"/>
        </pc:sldMkLst>
      </pc:sldChg>
      <pc:sldChg chg="del">
        <pc:chgData name="Jenn Anne" userId="2e42e5b19939340a" providerId="LiveId" clId="{44787707-D02D-4BAB-B3BB-9BFDF74938D9}" dt="2020-01-21T21:07:17.405" v="22" actId="47"/>
        <pc:sldMkLst>
          <pc:docMk/>
          <pc:sldMk cId="457165743" sldId="474"/>
        </pc:sldMkLst>
      </pc:sldChg>
      <pc:sldChg chg="modSp">
        <pc:chgData name="Jenn Anne" userId="2e42e5b19939340a" providerId="LiveId" clId="{44787707-D02D-4BAB-B3BB-9BFDF74938D9}" dt="2020-01-21T21:16:56.030" v="85"/>
        <pc:sldMkLst>
          <pc:docMk/>
          <pc:sldMk cId="888235046" sldId="475"/>
        </pc:sldMkLst>
        <pc:spChg chg="mod">
          <ac:chgData name="Jenn Anne" userId="2e42e5b19939340a" providerId="LiveId" clId="{44787707-D02D-4BAB-B3BB-9BFDF74938D9}" dt="2020-01-21T21:16:56.030" v="85"/>
          <ac:spMkLst>
            <pc:docMk/>
            <pc:sldMk cId="888235046" sldId="475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7:20.481" v="23" actId="47"/>
        <pc:sldMkLst>
          <pc:docMk/>
          <pc:sldMk cId="2664388116" sldId="476"/>
        </pc:sldMkLst>
      </pc:sldChg>
      <pc:sldChg chg="del">
        <pc:chgData name="Jenn Anne" userId="2e42e5b19939340a" providerId="LiveId" clId="{44787707-D02D-4BAB-B3BB-9BFDF74938D9}" dt="2020-01-21T21:07:20.481" v="23" actId="47"/>
        <pc:sldMkLst>
          <pc:docMk/>
          <pc:sldMk cId="80929947" sldId="477"/>
        </pc:sldMkLst>
      </pc:sldChg>
      <pc:sldChg chg="del">
        <pc:chgData name="Jenn Anne" userId="2e42e5b19939340a" providerId="LiveId" clId="{44787707-D02D-4BAB-B3BB-9BFDF74938D9}" dt="2020-01-21T21:07:20.481" v="23" actId="47"/>
        <pc:sldMkLst>
          <pc:docMk/>
          <pc:sldMk cId="1918266393" sldId="478"/>
        </pc:sldMkLst>
      </pc:sldChg>
      <pc:sldChg chg="del">
        <pc:chgData name="Jenn Anne" userId="2e42e5b19939340a" providerId="LiveId" clId="{44787707-D02D-4BAB-B3BB-9BFDF74938D9}" dt="2020-01-21T21:07:20.481" v="23" actId="47"/>
        <pc:sldMkLst>
          <pc:docMk/>
          <pc:sldMk cId="4102682610" sldId="479"/>
        </pc:sldMkLst>
      </pc:sldChg>
      <pc:sldChg chg="del">
        <pc:chgData name="Jenn Anne" userId="2e42e5b19939340a" providerId="LiveId" clId="{44787707-D02D-4BAB-B3BB-9BFDF74938D9}" dt="2020-01-21T21:07:20.481" v="23" actId="47"/>
        <pc:sldMkLst>
          <pc:docMk/>
          <pc:sldMk cId="3807052586" sldId="480"/>
        </pc:sldMkLst>
      </pc:sldChg>
      <pc:sldChg chg="del">
        <pc:chgData name="Jenn Anne" userId="2e42e5b19939340a" providerId="LiveId" clId="{44787707-D02D-4BAB-B3BB-9BFDF74938D9}" dt="2020-01-21T21:07:20.481" v="23" actId="47"/>
        <pc:sldMkLst>
          <pc:docMk/>
          <pc:sldMk cId="3039274776" sldId="481"/>
        </pc:sldMkLst>
      </pc:sldChg>
      <pc:sldChg chg="modSp">
        <pc:chgData name="Jenn Anne" userId="2e42e5b19939340a" providerId="LiveId" clId="{44787707-D02D-4BAB-B3BB-9BFDF74938D9}" dt="2020-01-21T21:17:06.302" v="86"/>
        <pc:sldMkLst>
          <pc:docMk/>
          <pc:sldMk cId="43067399" sldId="482"/>
        </pc:sldMkLst>
        <pc:spChg chg="mod">
          <ac:chgData name="Jenn Anne" userId="2e42e5b19939340a" providerId="LiveId" clId="{44787707-D02D-4BAB-B3BB-9BFDF74938D9}" dt="2020-01-21T21:17:06.302" v="86"/>
          <ac:spMkLst>
            <pc:docMk/>
            <pc:sldMk cId="43067399" sldId="482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7:23.494" v="24" actId="47"/>
        <pc:sldMkLst>
          <pc:docMk/>
          <pc:sldMk cId="791153189" sldId="483"/>
        </pc:sldMkLst>
      </pc:sldChg>
      <pc:sldChg chg="del">
        <pc:chgData name="Jenn Anne" userId="2e42e5b19939340a" providerId="LiveId" clId="{44787707-D02D-4BAB-B3BB-9BFDF74938D9}" dt="2020-01-21T21:07:23.494" v="24" actId="47"/>
        <pc:sldMkLst>
          <pc:docMk/>
          <pc:sldMk cId="1021882038" sldId="484"/>
        </pc:sldMkLst>
      </pc:sldChg>
      <pc:sldChg chg="del">
        <pc:chgData name="Jenn Anne" userId="2e42e5b19939340a" providerId="LiveId" clId="{44787707-D02D-4BAB-B3BB-9BFDF74938D9}" dt="2020-01-21T21:07:23.494" v="24" actId="47"/>
        <pc:sldMkLst>
          <pc:docMk/>
          <pc:sldMk cId="2166388204" sldId="485"/>
        </pc:sldMkLst>
      </pc:sldChg>
      <pc:sldChg chg="del">
        <pc:chgData name="Jenn Anne" userId="2e42e5b19939340a" providerId="LiveId" clId="{44787707-D02D-4BAB-B3BB-9BFDF74938D9}" dt="2020-01-21T21:07:23.494" v="24" actId="47"/>
        <pc:sldMkLst>
          <pc:docMk/>
          <pc:sldMk cId="3322944591" sldId="486"/>
        </pc:sldMkLst>
      </pc:sldChg>
      <pc:sldChg chg="del">
        <pc:chgData name="Jenn Anne" userId="2e42e5b19939340a" providerId="LiveId" clId="{44787707-D02D-4BAB-B3BB-9BFDF74938D9}" dt="2020-01-21T21:07:23.494" v="24" actId="47"/>
        <pc:sldMkLst>
          <pc:docMk/>
          <pc:sldMk cId="4245523150" sldId="487"/>
        </pc:sldMkLst>
      </pc:sldChg>
      <pc:sldChg chg="del">
        <pc:chgData name="Jenn Anne" userId="2e42e5b19939340a" providerId="LiveId" clId="{44787707-D02D-4BAB-B3BB-9BFDF74938D9}" dt="2020-01-21T21:07:23.494" v="24" actId="47"/>
        <pc:sldMkLst>
          <pc:docMk/>
          <pc:sldMk cId="1941508524" sldId="488"/>
        </pc:sldMkLst>
      </pc:sldChg>
      <pc:sldChg chg="modSp">
        <pc:chgData name="Jenn Anne" userId="2e42e5b19939340a" providerId="LiveId" clId="{44787707-D02D-4BAB-B3BB-9BFDF74938D9}" dt="2020-01-21T21:17:16.468" v="87"/>
        <pc:sldMkLst>
          <pc:docMk/>
          <pc:sldMk cId="2927752345" sldId="489"/>
        </pc:sldMkLst>
        <pc:spChg chg="mod">
          <ac:chgData name="Jenn Anne" userId="2e42e5b19939340a" providerId="LiveId" clId="{44787707-D02D-4BAB-B3BB-9BFDF74938D9}" dt="2020-01-21T21:17:16.468" v="87"/>
          <ac:spMkLst>
            <pc:docMk/>
            <pc:sldMk cId="2927752345" sldId="489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7:30.704" v="27" actId="47"/>
        <pc:sldMkLst>
          <pc:docMk/>
          <pc:sldMk cId="2417567686" sldId="490"/>
        </pc:sldMkLst>
      </pc:sldChg>
      <pc:sldChg chg="del">
        <pc:chgData name="Jenn Anne" userId="2e42e5b19939340a" providerId="LiveId" clId="{44787707-D02D-4BAB-B3BB-9BFDF74938D9}" dt="2020-01-21T21:07:30.704" v="27" actId="47"/>
        <pc:sldMkLst>
          <pc:docMk/>
          <pc:sldMk cId="545767731" sldId="491"/>
        </pc:sldMkLst>
      </pc:sldChg>
      <pc:sldChg chg="del">
        <pc:chgData name="Jenn Anne" userId="2e42e5b19939340a" providerId="LiveId" clId="{44787707-D02D-4BAB-B3BB-9BFDF74938D9}" dt="2020-01-21T21:07:30.704" v="27" actId="47"/>
        <pc:sldMkLst>
          <pc:docMk/>
          <pc:sldMk cId="1223426396" sldId="492"/>
        </pc:sldMkLst>
      </pc:sldChg>
      <pc:sldChg chg="del">
        <pc:chgData name="Jenn Anne" userId="2e42e5b19939340a" providerId="LiveId" clId="{44787707-D02D-4BAB-B3BB-9BFDF74938D9}" dt="2020-01-21T21:07:30.704" v="27" actId="47"/>
        <pc:sldMkLst>
          <pc:docMk/>
          <pc:sldMk cId="1424235933" sldId="493"/>
        </pc:sldMkLst>
      </pc:sldChg>
      <pc:sldChg chg="del">
        <pc:chgData name="Jenn Anne" userId="2e42e5b19939340a" providerId="LiveId" clId="{44787707-D02D-4BAB-B3BB-9BFDF74938D9}" dt="2020-01-21T21:07:30.704" v="27" actId="47"/>
        <pc:sldMkLst>
          <pc:docMk/>
          <pc:sldMk cId="276370866" sldId="494"/>
        </pc:sldMkLst>
      </pc:sldChg>
      <pc:sldChg chg="del ord">
        <pc:chgData name="Jenn Anne" userId="2e42e5b19939340a" providerId="LiveId" clId="{44787707-D02D-4BAB-B3BB-9BFDF74938D9}" dt="2020-01-21T21:07:30.704" v="27" actId="47"/>
        <pc:sldMkLst>
          <pc:docMk/>
          <pc:sldMk cId="2415828270" sldId="495"/>
        </pc:sldMkLst>
      </pc:sldChg>
      <pc:sldChg chg="modSp">
        <pc:chgData name="Jenn Anne" userId="2e42e5b19939340a" providerId="LiveId" clId="{44787707-D02D-4BAB-B3BB-9BFDF74938D9}" dt="2020-01-21T21:17:26.604" v="88"/>
        <pc:sldMkLst>
          <pc:docMk/>
          <pc:sldMk cId="409050130" sldId="496"/>
        </pc:sldMkLst>
        <pc:spChg chg="mod">
          <ac:chgData name="Jenn Anne" userId="2e42e5b19939340a" providerId="LiveId" clId="{44787707-D02D-4BAB-B3BB-9BFDF74938D9}" dt="2020-01-21T21:17:26.604" v="88"/>
          <ac:spMkLst>
            <pc:docMk/>
            <pc:sldMk cId="409050130" sldId="496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7:33.723" v="28" actId="47"/>
        <pc:sldMkLst>
          <pc:docMk/>
          <pc:sldMk cId="3206103042" sldId="497"/>
        </pc:sldMkLst>
      </pc:sldChg>
      <pc:sldChg chg="del">
        <pc:chgData name="Jenn Anne" userId="2e42e5b19939340a" providerId="LiveId" clId="{44787707-D02D-4BAB-B3BB-9BFDF74938D9}" dt="2020-01-21T21:07:33.723" v="28" actId="47"/>
        <pc:sldMkLst>
          <pc:docMk/>
          <pc:sldMk cId="200621784" sldId="498"/>
        </pc:sldMkLst>
      </pc:sldChg>
      <pc:sldChg chg="del">
        <pc:chgData name="Jenn Anne" userId="2e42e5b19939340a" providerId="LiveId" clId="{44787707-D02D-4BAB-B3BB-9BFDF74938D9}" dt="2020-01-21T21:07:33.723" v="28" actId="47"/>
        <pc:sldMkLst>
          <pc:docMk/>
          <pc:sldMk cId="833219457" sldId="499"/>
        </pc:sldMkLst>
      </pc:sldChg>
      <pc:sldChg chg="del">
        <pc:chgData name="Jenn Anne" userId="2e42e5b19939340a" providerId="LiveId" clId="{44787707-D02D-4BAB-B3BB-9BFDF74938D9}" dt="2020-01-21T21:07:33.723" v="28" actId="47"/>
        <pc:sldMkLst>
          <pc:docMk/>
          <pc:sldMk cId="1689832986" sldId="500"/>
        </pc:sldMkLst>
      </pc:sldChg>
      <pc:sldChg chg="del">
        <pc:chgData name="Jenn Anne" userId="2e42e5b19939340a" providerId="LiveId" clId="{44787707-D02D-4BAB-B3BB-9BFDF74938D9}" dt="2020-01-21T21:07:33.723" v="28" actId="47"/>
        <pc:sldMkLst>
          <pc:docMk/>
          <pc:sldMk cId="3277810818" sldId="501"/>
        </pc:sldMkLst>
      </pc:sldChg>
      <pc:sldChg chg="del">
        <pc:chgData name="Jenn Anne" userId="2e42e5b19939340a" providerId="LiveId" clId="{44787707-D02D-4BAB-B3BB-9BFDF74938D9}" dt="2020-01-21T21:07:33.723" v="28" actId="47"/>
        <pc:sldMkLst>
          <pc:docMk/>
          <pc:sldMk cId="1725008537" sldId="502"/>
        </pc:sldMkLst>
      </pc:sldChg>
      <pc:sldChg chg="modSp">
        <pc:chgData name="Jenn Anne" userId="2e42e5b19939340a" providerId="LiveId" clId="{44787707-D02D-4BAB-B3BB-9BFDF74938D9}" dt="2020-01-21T21:17:48.013" v="90" actId="20577"/>
        <pc:sldMkLst>
          <pc:docMk/>
          <pc:sldMk cId="1047339375" sldId="503"/>
        </pc:sldMkLst>
        <pc:spChg chg="mod">
          <ac:chgData name="Jenn Anne" userId="2e42e5b19939340a" providerId="LiveId" clId="{44787707-D02D-4BAB-B3BB-9BFDF74938D9}" dt="2020-01-21T21:17:48.013" v="90" actId="20577"/>
          <ac:spMkLst>
            <pc:docMk/>
            <pc:sldMk cId="1047339375" sldId="503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7:36.531" v="29" actId="47"/>
        <pc:sldMkLst>
          <pc:docMk/>
          <pc:sldMk cId="3413191914" sldId="504"/>
        </pc:sldMkLst>
      </pc:sldChg>
      <pc:sldChg chg="del">
        <pc:chgData name="Jenn Anne" userId="2e42e5b19939340a" providerId="LiveId" clId="{44787707-D02D-4BAB-B3BB-9BFDF74938D9}" dt="2020-01-21T21:07:36.531" v="29" actId="47"/>
        <pc:sldMkLst>
          <pc:docMk/>
          <pc:sldMk cId="411240464" sldId="505"/>
        </pc:sldMkLst>
      </pc:sldChg>
      <pc:sldChg chg="del">
        <pc:chgData name="Jenn Anne" userId="2e42e5b19939340a" providerId="LiveId" clId="{44787707-D02D-4BAB-B3BB-9BFDF74938D9}" dt="2020-01-21T21:07:36.531" v="29" actId="47"/>
        <pc:sldMkLst>
          <pc:docMk/>
          <pc:sldMk cId="3251884617" sldId="506"/>
        </pc:sldMkLst>
      </pc:sldChg>
      <pc:sldChg chg="del">
        <pc:chgData name="Jenn Anne" userId="2e42e5b19939340a" providerId="LiveId" clId="{44787707-D02D-4BAB-B3BB-9BFDF74938D9}" dt="2020-01-21T21:07:36.531" v="29" actId="47"/>
        <pc:sldMkLst>
          <pc:docMk/>
          <pc:sldMk cId="1130481080" sldId="507"/>
        </pc:sldMkLst>
      </pc:sldChg>
      <pc:sldChg chg="del">
        <pc:chgData name="Jenn Anne" userId="2e42e5b19939340a" providerId="LiveId" clId="{44787707-D02D-4BAB-B3BB-9BFDF74938D9}" dt="2020-01-21T21:07:36.531" v="29" actId="47"/>
        <pc:sldMkLst>
          <pc:docMk/>
          <pc:sldMk cId="796748731" sldId="508"/>
        </pc:sldMkLst>
      </pc:sldChg>
      <pc:sldChg chg="del">
        <pc:chgData name="Jenn Anne" userId="2e42e5b19939340a" providerId="LiveId" clId="{44787707-D02D-4BAB-B3BB-9BFDF74938D9}" dt="2020-01-21T21:07:36.531" v="29" actId="47"/>
        <pc:sldMkLst>
          <pc:docMk/>
          <pc:sldMk cId="2007572303" sldId="509"/>
        </pc:sldMkLst>
      </pc:sldChg>
      <pc:sldChg chg="modSp">
        <pc:chgData name="Jenn Anne" userId="2e42e5b19939340a" providerId="LiveId" clId="{44787707-D02D-4BAB-B3BB-9BFDF74938D9}" dt="2020-01-21T21:17:57.545" v="91"/>
        <pc:sldMkLst>
          <pc:docMk/>
          <pc:sldMk cId="1758258811" sldId="510"/>
        </pc:sldMkLst>
        <pc:spChg chg="mod">
          <ac:chgData name="Jenn Anne" userId="2e42e5b19939340a" providerId="LiveId" clId="{44787707-D02D-4BAB-B3BB-9BFDF74938D9}" dt="2020-01-21T21:17:57.545" v="91"/>
          <ac:spMkLst>
            <pc:docMk/>
            <pc:sldMk cId="1758258811" sldId="510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7:39.269" v="30" actId="47"/>
        <pc:sldMkLst>
          <pc:docMk/>
          <pc:sldMk cId="2084344894" sldId="511"/>
        </pc:sldMkLst>
      </pc:sldChg>
      <pc:sldChg chg="del">
        <pc:chgData name="Jenn Anne" userId="2e42e5b19939340a" providerId="LiveId" clId="{44787707-D02D-4BAB-B3BB-9BFDF74938D9}" dt="2020-01-21T21:07:39.269" v="30" actId="47"/>
        <pc:sldMkLst>
          <pc:docMk/>
          <pc:sldMk cId="3278786637" sldId="512"/>
        </pc:sldMkLst>
      </pc:sldChg>
      <pc:sldChg chg="del">
        <pc:chgData name="Jenn Anne" userId="2e42e5b19939340a" providerId="LiveId" clId="{44787707-D02D-4BAB-B3BB-9BFDF74938D9}" dt="2020-01-21T21:07:39.269" v="30" actId="47"/>
        <pc:sldMkLst>
          <pc:docMk/>
          <pc:sldMk cId="2599262055" sldId="513"/>
        </pc:sldMkLst>
      </pc:sldChg>
      <pc:sldChg chg="del">
        <pc:chgData name="Jenn Anne" userId="2e42e5b19939340a" providerId="LiveId" clId="{44787707-D02D-4BAB-B3BB-9BFDF74938D9}" dt="2020-01-21T21:07:39.269" v="30" actId="47"/>
        <pc:sldMkLst>
          <pc:docMk/>
          <pc:sldMk cId="1839502188" sldId="514"/>
        </pc:sldMkLst>
      </pc:sldChg>
      <pc:sldChg chg="del">
        <pc:chgData name="Jenn Anne" userId="2e42e5b19939340a" providerId="LiveId" clId="{44787707-D02D-4BAB-B3BB-9BFDF74938D9}" dt="2020-01-21T21:07:39.269" v="30" actId="47"/>
        <pc:sldMkLst>
          <pc:docMk/>
          <pc:sldMk cId="2116839883" sldId="515"/>
        </pc:sldMkLst>
      </pc:sldChg>
      <pc:sldChg chg="del">
        <pc:chgData name="Jenn Anne" userId="2e42e5b19939340a" providerId="LiveId" clId="{44787707-D02D-4BAB-B3BB-9BFDF74938D9}" dt="2020-01-21T21:07:39.269" v="30" actId="47"/>
        <pc:sldMkLst>
          <pc:docMk/>
          <pc:sldMk cId="1296587699" sldId="516"/>
        </pc:sldMkLst>
      </pc:sldChg>
      <pc:sldChg chg="modSp">
        <pc:chgData name="Jenn Anne" userId="2e42e5b19939340a" providerId="LiveId" clId="{44787707-D02D-4BAB-B3BB-9BFDF74938D9}" dt="2020-01-21T21:18:07.909" v="92"/>
        <pc:sldMkLst>
          <pc:docMk/>
          <pc:sldMk cId="3191159694" sldId="517"/>
        </pc:sldMkLst>
        <pc:spChg chg="mod">
          <ac:chgData name="Jenn Anne" userId="2e42e5b19939340a" providerId="LiveId" clId="{44787707-D02D-4BAB-B3BB-9BFDF74938D9}" dt="2020-01-21T21:18:07.909" v="92"/>
          <ac:spMkLst>
            <pc:docMk/>
            <pc:sldMk cId="3191159694" sldId="517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7:42.122" v="31" actId="47"/>
        <pc:sldMkLst>
          <pc:docMk/>
          <pc:sldMk cId="4112768527" sldId="518"/>
        </pc:sldMkLst>
      </pc:sldChg>
      <pc:sldChg chg="del">
        <pc:chgData name="Jenn Anne" userId="2e42e5b19939340a" providerId="LiveId" clId="{44787707-D02D-4BAB-B3BB-9BFDF74938D9}" dt="2020-01-21T21:07:42.122" v="31" actId="47"/>
        <pc:sldMkLst>
          <pc:docMk/>
          <pc:sldMk cId="12902403" sldId="519"/>
        </pc:sldMkLst>
      </pc:sldChg>
      <pc:sldChg chg="del">
        <pc:chgData name="Jenn Anne" userId="2e42e5b19939340a" providerId="LiveId" clId="{44787707-D02D-4BAB-B3BB-9BFDF74938D9}" dt="2020-01-21T21:07:42.122" v="31" actId="47"/>
        <pc:sldMkLst>
          <pc:docMk/>
          <pc:sldMk cId="4133949039" sldId="520"/>
        </pc:sldMkLst>
      </pc:sldChg>
      <pc:sldChg chg="del">
        <pc:chgData name="Jenn Anne" userId="2e42e5b19939340a" providerId="LiveId" clId="{44787707-D02D-4BAB-B3BB-9BFDF74938D9}" dt="2020-01-21T21:07:42.122" v="31" actId="47"/>
        <pc:sldMkLst>
          <pc:docMk/>
          <pc:sldMk cId="1131133302" sldId="521"/>
        </pc:sldMkLst>
      </pc:sldChg>
      <pc:sldChg chg="del">
        <pc:chgData name="Jenn Anne" userId="2e42e5b19939340a" providerId="LiveId" clId="{44787707-D02D-4BAB-B3BB-9BFDF74938D9}" dt="2020-01-21T21:07:42.122" v="31" actId="47"/>
        <pc:sldMkLst>
          <pc:docMk/>
          <pc:sldMk cId="3181351639" sldId="522"/>
        </pc:sldMkLst>
      </pc:sldChg>
      <pc:sldChg chg="del">
        <pc:chgData name="Jenn Anne" userId="2e42e5b19939340a" providerId="LiveId" clId="{44787707-D02D-4BAB-B3BB-9BFDF74938D9}" dt="2020-01-21T21:07:42.122" v="31" actId="47"/>
        <pc:sldMkLst>
          <pc:docMk/>
          <pc:sldMk cId="3737188544" sldId="523"/>
        </pc:sldMkLst>
      </pc:sldChg>
      <pc:sldChg chg="modSp">
        <pc:chgData name="Jenn Anne" userId="2e42e5b19939340a" providerId="LiveId" clId="{44787707-D02D-4BAB-B3BB-9BFDF74938D9}" dt="2020-01-21T21:18:17.703" v="93"/>
        <pc:sldMkLst>
          <pc:docMk/>
          <pc:sldMk cId="4173162013" sldId="524"/>
        </pc:sldMkLst>
        <pc:spChg chg="mod">
          <ac:chgData name="Jenn Anne" userId="2e42e5b19939340a" providerId="LiveId" clId="{44787707-D02D-4BAB-B3BB-9BFDF74938D9}" dt="2020-01-21T21:18:17.703" v="93"/>
          <ac:spMkLst>
            <pc:docMk/>
            <pc:sldMk cId="4173162013" sldId="524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7:45.281" v="32" actId="47"/>
        <pc:sldMkLst>
          <pc:docMk/>
          <pc:sldMk cId="2846707178" sldId="525"/>
        </pc:sldMkLst>
      </pc:sldChg>
      <pc:sldChg chg="del">
        <pc:chgData name="Jenn Anne" userId="2e42e5b19939340a" providerId="LiveId" clId="{44787707-D02D-4BAB-B3BB-9BFDF74938D9}" dt="2020-01-21T21:07:45.281" v="32" actId="47"/>
        <pc:sldMkLst>
          <pc:docMk/>
          <pc:sldMk cId="1377790424" sldId="526"/>
        </pc:sldMkLst>
      </pc:sldChg>
      <pc:sldChg chg="del">
        <pc:chgData name="Jenn Anne" userId="2e42e5b19939340a" providerId="LiveId" clId="{44787707-D02D-4BAB-B3BB-9BFDF74938D9}" dt="2020-01-21T21:07:45.281" v="32" actId="47"/>
        <pc:sldMkLst>
          <pc:docMk/>
          <pc:sldMk cId="4285627149" sldId="527"/>
        </pc:sldMkLst>
      </pc:sldChg>
      <pc:sldChg chg="del">
        <pc:chgData name="Jenn Anne" userId="2e42e5b19939340a" providerId="LiveId" clId="{44787707-D02D-4BAB-B3BB-9BFDF74938D9}" dt="2020-01-21T21:07:45.281" v="32" actId="47"/>
        <pc:sldMkLst>
          <pc:docMk/>
          <pc:sldMk cId="3405853493" sldId="528"/>
        </pc:sldMkLst>
      </pc:sldChg>
      <pc:sldChg chg="del">
        <pc:chgData name="Jenn Anne" userId="2e42e5b19939340a" providerId="LiveId" clId="{44787707-D02D-4BAB-B3BB-9BFDF74938D9}" dt="2020-01-21T21:07:45.281" v="32" actId="47"/>
        <pc:sldMkLst>
          <pc:docMk/>
          <pc:sldMk cId="2901281508" sldId="529"/>
        </pc:sldMkLst>
      </pc:sldChg>
      <pc:sldChg chg="del">
        <pc:chgData name="Jenn Anne" userId="2e42e5b19939340a" providerId="LiveId" clId="{44787707-D02D-4BAB-B3BB-9BFDF74938D9}" dt="2020-01-21T21:07:50.475" v="33" actId="47"/>
        <pc:sldMkLst>
          <pc:docMk/>
          <pc:sldMk cId="3805890564" sldId="530"/>
        </pc:sldMkLst>
      </pc:sldChg>
      <pc:sldChg chg="modSp">
        <pc:chgData name="Jenn Anne" userId="2e42e5b19939340a" providerId="LiveId" clId="{44787707-D02D-4BAB-B3BB-9BFDF74938D9}" dt="2020-01-21T21:18:33.705" v="94"/>
        <pc:sldMkLst>
          <pc:docMk/>
          <pc:sldMk cId="4072120084" sldId="531"/>
        </pc:sldMkLst>
        <pc:spChg chg="mod">
          <ac:chgData name="Jenn Anne" userId="2e42e5b19939340a" providerId="LiveId" clId="{44787707-D02D-4BAB-B3BB-9BFDF74938D9}" dt="2020-01-21T21:18:33.705" v="94"/>
          <ac:spMkLst>
            <pc:docMk/>
            <pc:sldMk cId="4072120084" sldId="531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7:53.480" v="34" actId="47"/>
        <pc:sldMkLst>
          <pc:docMk/>
          <pc:sldMk cId="3256316876" sldId="532"/>
        </pc:sldMkLst>
      </pc:sldChg>
      <pc:sldChg chg="del">
        <pc:chgData name="Jenn Anne" userId="2e42e5b19939340a" providerId="LiveId" clId="{44787707-D02D-4BAB-B3BB-9BFDF74938D9}" dt="2020-01-21T21:07:53.480" v="34" actId="47"/>
        <pc:sldMkLst>
          <pc:docMk/>
          <pc:sldMk cId="131964751" sldId="533"/>
        </pc:sldMkLst>
      </pc:sldChg>
      <pc:sldChg chg="del">
        <pc:chgData name="Jenn Anne" userId="2e42e5b19939340a" providerId="LiveId" clId="{44787707-D02D-4BAB-B3BB-9BFDF74938D9}" dt="2020-01-21T21:07:53.480" v="34" actId="47"/>
        <pc:sldMkLst>
          <pc:docMk/>
          <pc:sldMk cId="4138573103" sldId="534"/>
        </pc:sldMkLst>
      </pc:sldChg>
      <pc:sldChg chg="del">
        <pc:chgData name="Jenn Anne" userId="2e42e5b19939340a" providerId="LiveId" clId="{44787707-D02D-4BAB-B3BB-9BFDF74938D9}" dt="2020-01-21T21:07:53.480" v="34" actId="47"/>
        <pc:sldMkLst>
          <pc:docMk/>
          <pc:sldMk cId="4021366424" sldId="535"/>
        </pc:sldMkLst>
      </pc:sldChg>
      <pc:sldChg chg="del">
        <pc:chgData name="Jenn Anne" userId="2e42e5b19939340a" providerId="LiveId" clId="{44787707-D02D-4BAB-B3BB-9BFDF74938D9}" dt="2020-01-21T21:07:53.480" v="34" actId="47"/>
        <pc:sldMkLst>
          <pc:docMk/>
          <pc:sldMk cId="3469768351" sldId="536"/>
        </pc:sldMkLst>
      </pc:sldChg>
      <pc:sldChg chg="del">
        <pc:chgData name="Jenn Anne" userId="2e42e5b19939340a" providerId="LiveId" clId="{44787707-D02D-4BAB-B3BB-9BFDF74938D9}" dt="2020-01-21T21:07:53.480" v="34" actId="47"/>
        <pc:sldMkLst>
          <pc:docMk/>
          <pc:sldMk cId="3679345057" sldId="537"/>
        </pc:sldMkLst>
      </pc:sldChg>
      <pc:sldChg chg="modSp">
        <pc:chgData name="Jenn Anne" userId="2e42e5b19939340a" providerId="LiveId" clId="{44787707-D02D-4BAB-B3BB-9BFDF74938D9}" dt="2020-01-21T21:18:44.822" v="95"/>
        <pc:sldMkLst>
          <pc:docMk/>
          <pc:sldMk cId="1904377342" sldId="538"/>
        </pc:sldMkLst>
        <pc:spChg chg="mod">
          <ac:chgData name="Jenn Anne" userId="2e42e5b19939340a" providerId="LiveId" clId="{44787707-D02D-4BAB-B3BB-9BFDF74938D9}" dt="2020-01-21T21:18:44.822" v="95"/>
          <ac:spMkLst>
            <pc:docMk/>
            <pc:sldMk cId="1904377342" sldId="538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7:56.493" v="35" actId="47"/>
        <pc:sldMkLst>
          <pc:docMk/>
          <pc:sldMk cId="3475346623" sldId="539"/>
        </pc:sldMkLst>
      </pc:sldChg>
      <pc:sldChg chg="del">
        <pc:chgData name="Jenn Anne" userId="2e42e5b19939340a" providerId="LiveId" clId="{44787707-D02D-4BAB-B3BB-9BFDF74938D9}" dt="2020-01-21T21:07:56.493" v="35" actId="47"/>
        <pc:sldMkLst>
          <pc:docMk/>
          <pc:sldMk cId="4162020249" sldId="540"/>
        </pc:sldMkLst>
      </pc:sldChg>
      <pc:sldChg chg="del">
        <pc:chgData name="Jenn Anne" userId="2e42e5b19939340a" providerId="LiveId" clId="{44787707-D02D-4BAB-B3BB-9BFDF74938D9}" dt="2020-01-21T21:07:56.493" v="35" actId="47"/>
        <pc:sldMkLst>
          <pc:docMk/>
          <pc:sldMk cId="617685461" sldId="541"/>
        </pc:sldMkLst>
      </pc:sldChg>
      <pc:sldChg chg="del">
        <pc:chgData name="Jenn Anne" userId="2e42e5b19939340a" providerId="LiveId" clId="{44787707-D02D-4BAB-B3BB-9BFDF74938D9}" dt="2020-01-21T21:07:56.493" v="35" actId="47"/>
        <pc:sldMkLst>
          <pc:docMk/>
          <pc:sldMk cId="2674242928" sldId="542"/>
        </pc:sldMkLst>
      </pc:sldChg>
      <pc:sldChg chg="del">
        <pc:chgData name="Jenn Anne" userId="2e42e5b19939340a" providerId="LiveId" clId="{44787707-D02D-4BAB-B3BB-9BFDF74938D9}" dt="2020-01-21T21:07:56.493" v="35" actId="47"/>
        <pc:sldMkLst>
          <pc:docMk/>
          <pc:sldMk cId="2774710649" sldId="543"/>
        </pc:sldMkLst>
      </pc:sldChg>
      <pc:sldChg chg="del">
        <pc:chgData name="Jenn Anne" userId="2e42e5b19939340a" providerId="LiveId" clId="{44787707-D02D-4BAB-B3BB-9BFDF74938D9}" dt="2020-01-21T21:07:56.493" v="35" actId="47"/>
        <pc:sldMkLst>
          <pc:docMk/>
          <pc:sldMk cId="2792428053" sldId="544"/>
        </pc:sldMkLst>
      </pc:sldChg>
      <pc:sldChg chg="modSp">
        <pc:chgData name="Jenn Anne" userId="2e42e5b19939340a" providerId="LiveId" clId="{44787707-D02D-4BAB-B3BB-9BFDF74938D9}" dt="2020-01-21T21:19:08.770" v="97" actId="20577"/>
        <pc:sldMkLst>
          <pc:docMk/>
          <pc:sldMk cId="881175151" sldId="545"/>
        </pc:sldMkLst>
        <pc:spChg chg="mod">
          <ac:chgData name="Jenn Anne" userId="2e42e5b19939340a" providerId="LiveId" clId="{44787707-D02D-4BAB-B3BB-9BFDF74938D9}" dt="2020-01-21T21:19:08.770" v="97" actId="20577"/>
          <ac:spMkLst>
            <pc:docMk/>
            <pc:sldMk cId="881175151" sldId="545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7:59.395" v="36" actId="47"/>
        <pc:sldMkLst>
          <pc:docMk/>
          <pc:sldMk cId="2840887563" sldId="546"/>
        </pc:sldMkLst>
      </pc:sldChg>
      <pc:sldChg chg="del">
        <pc:chgData name="Jenn Anne" userId="2e42e5b19939340a" providerId="LiveId" clId="{44787707-D02D-4BAB-B3BB-9BFDF74938D9}" dt="2020-01-21T21:07:59.395" v="36" actId="47"/>
        <pc:sldMkLst>
          <pc:docMk/>
          <pc:sldMk cId="3273203798" sldId="547"/>
        </pc:sldMkLst>
      </pc:sldChg>
      <pc:sldChg chg="del">
        <pc:chgData name="Jenn Anne" userId="2e42e5b19939340a" providerId="LiveId" clId="{44787707-D02D-4BAB-B3BB-9BFDF74938D9}" dt="2020-01-21T21:07:59.395" v="36" actId="47"/>
        <pc:sldMkLst>
          <pc:docMk/>
          <pc:sldMk cId="2959339060" sldId="548"/>
        </pc:sldMkLst>
      </pc:sldChg>
      <pc:sldChg chg="del">
        <pc:chgData name="Jenn Anne" userId="2e42e5b19939340a" providerId="LiveId" clId="{44787707-D02D-4BAB-B3BB-9BFDF74938D9}" dt="2020-01-21T21:07:59.395" v="36" actId="47"/>
        <pc:sldMkLst>
          <pc:docMk/>
          <pc:sldMk cId="549809326" sldId="549"/>
        </pc:sldMkLst>
      </pc:sldChg>
      <pc:sldChg chg="del">
        <pc:chgData name="Jenn Anne" userId="2e42e5b19939340a" providerId="LiveId" clId="{44787707-D02D-4BAB-B3BB-9BFDF74938D9}" dt="2020-01-21T21:07:59.395" v="36" actId="47"/>
        <pc:sldMkLst>
          <pc:docMk/>
          <pc:sldMk cId="1983135577" sldId="550"/>
        </pc:sldMkLst>
      </pc:sldChg>
      <pc:sldChg chg="del">
        <pc:chgData name="Jenn Anne" userId="2e42e5b19939340a" providerId="LiveId" clId="{44787707-D02D-4BAB-B3BB-9BFDF74938D9}" dt="2020-01-21T21:07:59.395" v="36" actId="47"/>
        <pc:sldMkLst>
          <pc:docMk/>
          <pc:sldMk cId="3349311794" sldId="551"/>
        </pc:sldMkLst>
      </pc:sldChg>
      <pc:sldChg chg="modSp">
        <pc:chgData name="Jenn Anne" userId="2e42e5b19939340a" providerId="LiveId" clId="{44787707-D02D-4BAB-B3BB-9BFDF74938D9}" dt="2020-01-21T21:19:26.061" v="98"/>
        <pc:sldMkLst>
          <pc:docMk/>
          <pc:sldMk cId="1119527230" sldId="552"/>
        </pc:sldMkLst>
        <pc:spChg chg="mod">
          <ac:chgData name="Jenn Anne" userId="2e42e5b19939340a" providerId="LiveId" clId="{44787707-D02D-4BAB-B3BB-9BFDF74938D9}" dt="2020-01-21T21:19:26.061" v="98"/>
          <ac:spMkLst>
            <pc:docMk/>
            <pc:sldMk cId="1119527230" sldId="552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8:02.126" v="37" actId="47"/>
        <pc:sldMkLst>
          <pc:docMk/>
          <pc:sldMk cId="541992838" sldId="553"/>
        </pc:sldMkLst>
      </pc:sldChg>
      <pc:sldChg chg="del">
        <pc:chgData name="Jenn Anne" userId="2e42e5b19939340a" providerId="LiveId" clId="{44787707-D02D-4BAB-B3BB-9BFDF74938D9}" dt="2020-01-21T21:08:02.126" v="37" actId="47"/>
        <pc:sldMkLst>
          <pc:docMk/>
          <pc:sldMk cId="3280216895" sldId="554"/>
        </pc:sldMkLst>
      </pc:sldChg>
      <pc:sldChg chg="del">
        <pc:chgData name="Jenn Anne" userId="2e42e5b19939340a" providerId="LiveId" clId="{44787707-D02D-4BAB-B3BB-9BFDF74938D9}" dt="2020-01-21T21:08:02.126" v="37" actId="47"/>
        <pc:sldMkLst>
          <pc:docMk/>
          <pc:sldMk cId="312168898" sldId="555"/>
        </pc:sldMkLst>
      </pc:sldChg>
      <pc:sldChg chg="del">
        <pc:chgData name="Jenn Anne" userId="2e42e5b19939340a" providerId="LiveId" clId="{44787707-D02D-4BAB-B3BB-9BFDF74938D9}" dt="2020-01-21T21:08:02.126" v="37" actId="47"/>
        <pc:sldMkLst>
          <pc:docMk/>
          <pc:sldMk cId="1723151180" sldId="556"/>
        </pc:sldMkLst>
      </pc:sldChg>
      <pc:sldChg chg="del">
        <pc:chgData name="Jenn Anne" userId="2e42e5b19939340a" providerId="LiveId" clId="{44787707-D02D-4BAB-B3BB-9BFDF74938D9}" dt="2020-01-21T21:08:02.126" v="37" actId="47"/>
        <pc:sldMkLst>
          <pc:docMk/>
          <pc:sldMk cId="3190250442" sldId="557"/>
        </pc:sldMkLst>
      </pc:sldChg>
      <pc:sldChg chg="del">
        <pc:chgData name="Jenn Anne" userId="2e42e5b19939340a" providerId="LiveId" clId="{44787707-D02D-4BAB-B3BB-9BFDF74938D9}" dt="2020-01-21T21:08:02.126" v="37" actId="47"/>
        <pc:sldMkLst>
          <pc:docMk/>
          <pc:sldMk cId="1845533814" sldId="558"/>
        </pc:sldMkLst>
      </pc:sldChg>
      <pc:sldChg chg="modSp">
        <pc:chgData name="Jenn Anne" userId="2e42e5b19939340a" providerId="LiveId" clId="{44787707-D02D-4BAB-B3BB-9BFDF74938D9}" dt="2020-01-21T21:19:35.120" v="99"/>
        <pc:sldMkLst>
          <pc:docMk/>
          <pc:sldMk cId="1667712985" sldId="559"/>
        </pc:sldMkLst>
        <pc:spChg chg="mod">
          <ac:chgData name="Jenn Anne" userId="2e42e5b19939340a" providerId="LiveId" clId="{44787707-D02D-4BAB-B3BB-9BFDF74938D9}" dt="2020-01-21T21:19:35.120" v="99"/>
          <ac:spMkLst>
            <pc:docMk/>
            <pc:sldMk cId="1667712985" sldId="559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8:05.312" v="38" actId="47"/>
        <pc:sldMkLst>
          <pc:docMk/>
          <pc:sldMk cId="3603613138" sldId="560"/>
        </pc:sldMkLst>
      </pc:sldChg>
      <pc:sldChg chg="del">
        <pc:chgData name="Jenn Anne" userId="2e42e5b19939340a" providerId="LiveId" clId="{44787707-D02D-4BAB-B3BB-9BFDF74938D9}" dt="2020-01-21T21:08:05.312" v="38" actId="47"/>
        <pc:sldMkLst>
          <pc:docMk/>
          <pc:sldMk cId="1862505110" sldId="561"/>
        </pc:sldMkLst>
      </pc:sldChg>
      <pc:sldChg chg="del">
        <pc:chgData name="Jenn Anne" userId="2e42e5b19939340a" providerId="LiveId" clId="{44787707-D02D-4BAB-B3BB-9BFDF74938D9}" dt="2020-01-21T21:08:05.312" v="38" actId="47"/>
        <pc:sldMkLst>
          <pc:docMk/>
          <pc:sldMk cId="571394391" sldId="562"/>
        </pc:sldMkLst>
      </pc:sldChg>
      <pc:sldChg chg="del">
        <pc:chgData name="Jenn Anne" userId="2e42e5b19939340a" providerId="LiveId" clId="{44787707-D02D-4BAB-B3BB-9BFDF74938D9}" dt="2020-01-21T21:08:05.312" v="38" actId="47"/>
        <pc:sldMkLst>
          <pc:docMk/>
          <pc:sldMk cId="2498919675" sldId="563"/>
        </pc:sldMkLst>
      </pc:sldChg>
      <pc:sldChg chg="del">
        <pc:chgData name="Jenn Anne" userId="2e42e5b19939340a" providerId="LiveId" clId="{44787707-D02D-4BAB-B3BB-9BFDF74938D9}" dt="2020-01-21T21:08:05.312" v="38" actId="47"/>
        <pc:sldMkLst>
          <pc:docMk/>
          <pc:sldMk cId="3986809248" sldId="564"/>
        </pc:sldMkLst>
      </pc:sldChg>
      <pc:sldChg chg="del">
        <pc:chgData name="Jenn Anne" userId="2e42e5b19939340a" providerId="LiveId" clId="{44787707-D02D-4BAB-B3BB-9BFDF74938D9}" dt="2020-01-21T21:08:10.412" v="39" actId="47"/>
        <pc:sldMkLst>
          <pc:docMk/>
          <pc:sldMk cId="3963117996" sldId="565"/>
        </pc:sldMkLst>
      </pc:sldChg>
      <pc:sldChg chg="modSp">
        <pc:chgData name="Jenn Anne" userId="2e42e5b19939340a" providerId="LiveId" clId="{44787707-D02D-4BAB-B3BB-9BFDF74938D9}" dt="2020-01-21T21:19:47.144" v="100"/>
        <pc:sldMkLst>
          <pc:docMk/>
          <pc:sldMk cId="448204693" sldId="566"/>
        </pc:sldMkLst>
        <pc:spChg chg="mod">
          <ac:chgData name="Jenn Anne" userId="2e42e5b19939340a" providerId="LiveId" clId="{44787707-D02D-4BAB-B3BB-9BFDF74938D9}" dt="2020-01-21T21:19:47.144" v="100"/>
          <ac:spMkLst>
            <pc:docMk/>
            <pc:sldMk cId="448204693" sldId="566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8:13.708" v="40" actId="47"/>
        <pc:sldMkLst>
          <pc:docMk/>
          <pc:sldMk cId="3670077270" sldId="567"/>
        </pc:sldMkLst>
      </pc:sldChg>
      <pc:sldChg chg="del">
        <pc:chgData name="Jenn Anne" userId="2e42e5b19939340a" providerId="LiveId" clId="{44787707-D02D-4BAB-B3BB-9BFDF74938D9}" dt="2020-01-21T21:08:13.708" v="40" actId="47"/>
        <pc:sldMkLst>
          <pc:docMk/>
          <pc:sldMk cId="3465468214" sldId="568"/>
        </pc:sldMkLst>
      </pc:sldChg>
      <pc:sldChg chg="del">
        <pc:chgData name="Jenn Anne" userId="2e42e5b19939340a" providerId="LiveId" clId="{44787707-D02D-4BAB-B3BB-9BFDF74938D9}" dt="2020-01-21T21:08:13.708" v="40" actId="47"/>
        <pc:sldMkLst>
          <pc:docMk/>
          <pc:sldMk cId="2508998555" sldId="569"/>
        </pc:sldMkLst>
      </pc:sldChg>
      <pc:sldChg chg="del">
        <pc:chgData name="Jenn Anne" userId="2e42e5b19939340a" providerId="LiveId" clId="{44787707-D02D-4BAB-B3BB-9BFDF74938D9}" dt="2020-01-21T21:08:13.708" v="40" actId="47"/>
        <pc:sldMkLst>
          <pc:docMk/>
          <pc:sldMk cId="1456062581" sldId="570"/>
        </pc:sldMkLst>
      </pc:sldChg>
      <pc:sldChg chg="del">
        <pc:chgData name="Jenn Anne" userId="2e42e5b19939340a" providerId="LiveId" clId="{44787707-D02D-4BAB-B3BB-9BFDF74938D9}" dt="2020-01-21T21:08:13.708" v="40" actId="47"/>
        <pc:sldMkLst>
          <pc:docMk/>
          <pc:sldMk cId="2131805" sldId="571"/>
        </pc:sldMkLst>
      </pc:sldChg>
      <pc:sldChg chg="del">
        <pc:chgData name="Jenn Anne" userId="2e42e5b19939340a" providerId="LiveId" clId="{44787707-D02D-4BAB-B3BB-9BFDF74938D9}" dt="2020-01-21T21:08:13.708" v="40" actId="47"/>
        <pc:sldMkLst>
          <pc:docMk/>
          <pc:sldMk cId="3408669285" sldId="572"/>
        </pc:sldMkLst>
      </pc:sldChg>
      <pc:sldChg chg="modSp">
        <pc:chgData name="Jenn Anne" userId="2e42e5b19939340a" providerId="LiveId" clId="{44787707-D02D-4BAB-B3BB-9BFDF74938D9}" dt="2020-01-21T21:20:02.235" v="102" actId="403"/>
        <pc:sldMkLst>
          <pc:docMk/>
          <pc:sldMk cId="322982810" sldId="573"/>
        </pc:sldMkLst>
        <pc:spChg chg="mod">
          <ac:chgData name="Jenn Anne" userId="2e42e5b19939340a" providerId="LiveId" clId="{44787707-D02D-4BAB-B3BB-9BFDF74938D9}" dt="2020-01-21T21:20:02.235" v="102" actId="403"/>
          <ac:spMkLst>
            <pc:docMk/>
            <pc:sldMk cId="322982810" sldId="573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8:16.688" v="41" actId="47"/>
        <pc:sldMkLst>
          <pc:docMk/>
          <pc:sldMk cId="1365435819" sldId="574"/>
        </pc:sldMkLst>
      </pc:sldChg>
      <pc:sldChg chg="del">
        <pc:chgData name="Jenn Anne" userId="2e42e5b19939340a" providerId="LiveId" clId="{44787707-D02D-4BAB-B3BB-9BFDF74938D9}" dt="2020-01-21T21:08:16.688" v="41" actId="47"/>
        <pc:sldMkLst>
          <pc:docMk/>
          <pc:sldMk cId="395653813" sldId="575"/>
        </pc:sldMkLst>
      </pc:sldChg>
      <pc:sldChg chg="del">
        <pc:chgData name="Jenn Anne" userId="2e42e5b19939340a" providerId="LiveId" clId="{44787707-D02D-4BAB-B3BB-9BFDF74938D9}" dt="2020-01-21T21:08:16.688" v="41" actId="47"/>
        <pc:sldMkLst>
          <pc:docMk/>
          <pc:sldMk cId="3094031462" sldId="576"/>
        </pc:sldMkLst>
      </pc:sldChg>
      <pc:sldChg chg="del">
        <pc:chgData name="Jenn Anne" userId="2e42e5b19939340a" providerId="LiveId" clId="{44787707-D02D-4BAB-B3BB-9BFDF74938D9}" dt="2020-01-21T21:08:16.688" v="41" actId="47"/>
        <pc:sldMkLst>
          <pc:docMk/>
          <pc:sldMk cId="3997538759" sldId="577"/>
        </pc:sldMkLst>
      </pc:sldChg>
      <pc:sldChg chg="del">
        <pc:chgData name="Jenn Anne" userId="2e42e5b19939340a" providerId="LiveId" clId="{44787707-D02D-4BAB-B3BB-9BFDF74938D9}" dt="2020-01-21T21:08:16.688" v="41" actId="47"/>
        <pc:sldMkLst>
          <pc:docMk/>
          <pc:sldMk cId="1495506233" sldId="578"/>
        </pc:sldMkLst>
      </pc:sldChg>
      <pc:sldChg chg="del">
        <pc:chgData name="Jenn Anne" userId="2e42e5b19939340a" providerId="LiveId" clId="{44787707-D02D-4BAB-B3BB-9BFDF74938D9}" dt="2020-01-21T21:08:16.688" v="41" actId="47"/>
        <pc:sldMkLst>
          <pc:docMk/>
          <pc:sldMk cId="3941697107" sldId="579"/>
        </pc:sldMkLst>
      </pc:sldChg>
      <pc:sldChg chg="del">
        <pc:chgData name="Jenn Anne" userId="2e42e5b19939340a" providerId="LiveId" clId="{44787707-D02D-4BAB-B3BB-9BFDF74938D9}" dt="2020-01-21T21:08:19.515" v="42" actId="47"/>
        <pc:sldMkLst>
          <pc:docMk/>
          <pc:sldMk cId="352324015" sldId="581"/>
        </pc:sldMkLst>
      </pc:sldChg>
      <pc:sldChg chg="del">
        <pc:chgData name="Jenn Anne" userId="2e42e5b19939340a" providerId="LiveId" clId="{44787707-D02D-4BAB-B3BB-9BFDF74938D9}" dt="2020-01-21T21:08:19.515" v="42" actId="47"/>
        <pc:sldMkLst>
          <pc:docMk/>
          <pc:sldMk cId="988393358" sldId="582"/>
        </pc:sldMkLst>
      </pc:sldChg>
      <pc:sldChg chg="del">
        <pc:chgData name="Jenn Anne" userId="2e42e5b19939340a" providerId="LiveId" clId="{44787707-D02D-4BAB-B3BB-9BFDF74938D9}" dt="2020-01-21T21:08:19.515" v="42" actId="47"/>
        <pc:sldMkLst>
          <pc:docMk/>
          <pc:sldMk cId="930576140" sldId="583"/>
        </pc:sldMkLst>
      </pc:sldChg>
      <pc:sldChg chg="del">
        <pc:chgData name="Jenn Anne" userId="2e42e5b19939340a" providerId="LiveId" clId="{44787707-D02D-4BAB-B3BB-9BFDF74938D9}" dt="2020-01-21T21:08:19.515" v="42" actId="47"/>
        <pc:sldMkLst>
          <pc:docMk/>
          <pc:sldMk cId="2424145700" sldId="584"/>
        </pc:sldMkLst>
      </pc:sldChg>
      <pc:sldChg chg="del">
        <pc:chgData name="Jenn Anne" userId="2e42e5b19939340a" providerId="LiveId" clId="{44787707-D02D-4BAB-B3BB-9BFDF74938D9}" dt="2020-01-21T21:08:19.515" v="42" actId="47"/>
        <pc:sldMkLst>
          <pc:docMk/>
          <pc:sldMk cId="1720168613" sldId="585"/>
        </pc:sldMkLst>
      </pc:sldChg>
      <pc:sldChg chg="del">
        <pc:chgData name="Jenn Anne" userId="2e42e5b19939340a" providerId="LiveId" clId="{44787707-D02D-4BAB-B3BB-9BFDF74938D9}" dt="2020-01-21T21:08:19.515" v="42" actId="47"/>
        <pc:sldMkLst>
          <pc:docMk/>
          <pc:sldMk cId="3203928415" sldId="586"/>
        </pc:sldMkLst>
      </pc:sldChg>
      <pc:sldChg chg="modSp">
        <pc:chgData name="Jenn Anne" userId="2e42e5b19939340a" providerId="LiveId" clId="{44787707-D02D-4BAB-B3BB-9BFDF74938D9}" dt="2020-01-21T21:20:16.444" v="103"/>
        <pc:sldMkLst>
          <pc:docMk/>
          <pc:sldMk cId="1297258206" sldId="587"/>
        </pc:sldMkLst>
        <pc:spChg chg="mod">
          <ac:chgData name="Jenn Anne" userId="2e42e5b19939340a" providerId="LiveId" clId="{44787707-D02D-4BAB-B3BB-9BFDF74938D9}" dt="2020-01-21T21:20:16.444" v="103"/>
          <ac:spMkLst>
            <pc:docMk/>
            <pc:sldMk cId="1297258206" sldId="587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8:22.387" v="43" actId="47"/>
        <pc:sldMkLst>
          <pc:docMk/>
          <pc:sldMk cId="4265937850" sldId="588"/>
        </pc:sldMkLst>
      </pc:sldChg>
      <pc:sldChg chg="del">
        <pc:chgData name="Jenn Anne" userId="2e42e5b19939340a" providerId="LiveId" clId="{44787707-D02D-4BAB-B3BB-9BFDF74938D9}" dt="2020-01-21T21:08:22.387" v="43" actId="47"/>
        <pc:sldMkLst>
          <pc:docMk/>
          <pc:sldMk cId="1355281332" sldId="589"/>
        </pc:sldMkLst>
      </pc:sldChg>
      <pc:sldChg chg="del">
        <pc:chgData name="Jenn Anne" userId="2e42e5b19939340a" providerId="LiveId" clId="{44787707-D02D-4BAB-B3BB-9BFDF74938D9}" dt="2020-01-21T21:08:22.387" v="43" actId="47"/>
        <pc:sldMkLst>
          <pc:docMk/>
          <pc:sldMk cId="1567934718" sldId="590"/>
        </pc:sldMkLst>
      </pc:sldChg>
      <pc:sldChg chg="del">
        <pc:chgData name="Jenn Anne" userId="2e42e5b19939340a" providerId="LiveId" clId="{44787707-D02D-4BAB-B3BB-9BFDF74938D9}" dt="2020-01-21T21:08:22.387" v="43" actId="47"/>
        <pc:sldMkLst>
          <pc:docMk/>
          <pc:sldMk cId="1087641859" sldId="591"/>
        </pc:sldMkLst>
      </pc:sldChg>
      <pc:sldChg chg="del">
        <pc:chgData name="Jenn Anne" userId="2e42e5b19939340a" providerId="LiveId" clId="{44787707-D02D-4BAB-B3BB-9BFDF74938D9}" dt="2020-01-21T21:08:22.387" v="43" actId="47"/>
        <pc:sldMkLst>
          <pc:docMk/>
          <pc:sldMk cId="1357591140" sldId="592"/>
        </pc:sldMkLst>
      </pc:sldChg>
      <pc:sldChg chg="del">
        <pc:chgData name="Jenn Anne" userId="2e42e5b19939340a" providerId="LiveId" clId="{44787707-D02D-4BAB-B3BB-9BFDF74938D9}" dt="2020-01-21T21:08:22.387" v="43" actId="47"/>
        <pc:sldMkLst>
          <pc:docMk/>
          <pc:sldMk cId="632592375" sldId="593"/>
        </pc:sldMkLst>
      </pc:sldChg>
      <pc:sldChg chg="modSp">
        <pc:chgData name="Jenn Anne" userId="2e42e5b19939340a" providerId="LiveId" clId="{44787707-D02D-4BAB-B3BB-9BFDF74938D9}" dt="2020-01-21T21:20:25.610" v="104"/>
        <pc:sldMkLst>
          <pc:docMk/>
          <pc:sldMk cId="403812572" sldId="594"/>
        </pc:sldMkLst>
        <pc:spChg chg="mod">
          <ac:chgData name="Jenn Anne" userId="2e42e5b19939340a" providerId="LiveId" clId="{44787707-D02D-4BAB-B3BB-9BFDF74938D9}" dt="2020-01-21T21:20:25.610" v="104"/>
          <ac:spMkLst>
            <pc:docMk/>
            <pc:sldMk cId="403812572" sldId="594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8:28.456" v="44" actId="47"/>
        <pc:sldMkLst>
          <pc:docMk/>
          <pc:sldMk cId="538160942" sldId="595"/>
        </pc:sldMkLst>
      </pc:sldChg>
      <pc:sldChg chg="del">
        <pc:chgData name="Jenn Anne" userId="2e42e5b19939340a" providerId="LiveId" clId="{44787707-D02D-4BAB-B3BB-9BFDF74938D9}" dt="2020-01-21T21:08:28.456" v="44" actId="47"/>
        <pc:sldMkLst>
          <pc:docMk/>
          <pc:sldMk cId="964420531" sldId="596"/>
        </pc:sldMkLst>
      </pc:sldChg>
      <pc:sldChg chg="del">
        <pc:chgData name="Jenn Anne" userId="2e42e5b19939340a" providerId="LiveId" clId="{44787707-D02D-4BAB-B3BB-9BFDF74938D9}" dt="2020-01-21T21:08:28.456" v="44" actId="47"/>
        <pc:sldMkLst>
          <pc:docMk/>
          <pc:sldMk cId="1792615299" sldId="597"/>
        </pc:sldMkLst>
      </pc:sldChg>
      <pc:sldChg chg="del">
        <pc:chgData name="Jenn Anne" userId="2e42e5b19939340a" providerId="LiveId" clId="{44787707-D02D-4BAB-B3BB-9BFDF74938D9}" dt="2020-01-21T21:08:28.456" v="44" actId="47"/>
        <pc:sldMkLst>
          <pc:docMk/>
          <pc:sldMk cId="3420600722" sldId="598"/>
        </pc:sldMkLst>
      </pc:sldChg>
      <pc:sldChg chg="del">
        <pc:chgData name="Jenn Anne" userId="2e42e5b19939340a" providerId="LiveId" clId="{44787707-D02D-4BAB-B3BB-9BFDF74938D9}" dt="2020-01-21T21:08:28.456" v="44" actId="47"/>
        <pc:sldMkLst>
          <pc:docMk/>
          <pc:sldMk cId="3438208321" sldId="599"/>
        </pc:sldMkLst>
      </pc:sldChg>
      <pc:sldChg chg="del">
        <pc:chgData name="Jenn Anne" userId="2e42e5b19939340a" providerId="LiveId" clId="{44787707-D02D-4BAB-B3BB-9BFDF74938D9}" dt="2020-01-21T21:08:28.456" v="44" actId="47"/>
        <pc:sldMkLst>
          <pc:docMk/>
          <pc:sldMk cId="845096111" sldId="600"/>
        </pc:sldMkLst>
      </pc:sldChg>
      <pc:sldChg chg="modSp">
        <pc:chgData name="Jenn Anne" userId="2e42e5b19939340a" providerId="LiveId" clId="{44787707-D02D-4BAB-B3BB-9BFDF74938D9}" dt="2020-01-21T21:20:38.499" v="105"/>
        <pc:sldMkLst>
          <pc:docMk/>
          <pc:sldMk cId="2610802630" sldId="601"/>
        </pc:sldMkLst>
        <pc:spChg chg="mod">
          <ac:chgData name="Jenn Anne" userId="2e42e5b19939340a" providerId="LiveId" clId="{44787707-D02D-4BAB-B3BB-9BFDF74938D9}" dt="2020-01-21T21:20:38.499" v="105"/>
          <ac:spMkLst>
            <pc:docMk/>
            <pc:sldMk cId="2610802630" sldId="601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8:31.267" v="45" actId="47"/>
        <pc:sldMkLst>
          <pc:docMk/>
          <pc:sldMk cId="426659612" sldId="602"/>
        </pc:sldMkLst>
      </pc:sldChg>
      <pc:sldChg chg="del">
        <pc:chgData name="Jenn Anne" userId="2e42e5b19939340a" providerId="LiveId" clId="{44787707-D02D-4BAB-B3BB-9BFDF74938D9}" dt="2020-01-21T21:08:31.267" v="45" actId="47"/>
        <pc:sldMkLst>
          <pc:docMk/>
          <pc:sldMk cId="1737643826" sldId="603"/>
        </pc:sldMkLst>
      </pc:sldChg>
      <pc:sldChg chg="del">
        <pc:chgData name="Jenn Anne" userId="2e42e5b19939340a" providerId="LiveId" clId="{44787707-D02D-4BAB-B3BB-9BFDF74938D9}" dt="2020-01-21T21:08:31.267" v="45" actId="47"/>
        <pc:sldMkLst>
          <pc:docMk/>
          <pc:sldMk cId="2567320841" sldId="604"/>
        </pc:sldMkLst>
      </pc:sldChg>
      <pc:sldChg chg="del">
        <pc:chgData name="Jenn Anne" userId="2e42e5b19939340a" providerId="LiveId" clId="{44787707-D02D-4BAB-B3BB-9BFDF74938D9}" dt="2020-01-21T21:08:31.267" v="45" actId="47"/>
        <pc:sldMkLst>
          <pc:docMk/>
          <pc:sldMk cId="4280233558" sldId="605"/>
        </pc:sldMkLst>
      </pc:sldChg>
      <pc:sldChg chg="del">
        <pc:chgData name="Jenn Anne" userId="2e42e5b19939340a" providerId="LiveId" clId="{44787707-D02D-4BAB-B3BB-9BFDF74938D9}" dt="2020-01-21T21:08:31.267" v="45" actId="47"/>
        <pc:sldMkLst>
          <pc:docMk/>
          <pc:sldMk cId="1201250942" sldId="606"/>
        </pc:sldMkLst>
      </pc:sldChg>
      <pc:sldChg chg="del">
        <pc:chgData name="Jenn Anne" userId="2e42e5b19939340a" providerId="LiveId" clId="{44787707-D02D-4BAB-B3BB-9BFDF74938D9}" dt="2020-01-21T21:08:31.267" v="45" actId="47"/>
        <pc:sldMkLst>
          <pc:docMk/>
          <pc:sldMk cId="3927895678" sldId="607"/>
        </pc:sldMkLst>
      </pc:sldChg>
      <pc:sldChg chg="modSp">
        <pc:chgData name="Jenn Anne" userId="2e42e5b19939340a" providerId="LiveId" clId="{44787707-D02D-4BAB-B3BB-9BFDF74938D9}" dt="2020-01-21T21:20:48.889" v="106"/>
        <pc:sldMkLst>
          <pc:docMk/>
          <pc:sldMk cId="3360200659" sldId="608"/>
        </pc:sldMkLst>
        <pc:spChg chg="mod">
          <ac:chgData name="Jenn Anne" userId="2e42e5b19939340a" providerId="LiveId" clId="{44787707-D02D-4BAB-B3BB-9BFDF74938D9}" dt="2020-01-21T21:20:48.889" v="106"/>
          <ac:spMkLst>
            <pc:docMk/>
            <pc:sldMk cId="3360200659" sldId="608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8:33.967" v="46" actId="47"/>
        <pc:sldMkLst>
          <pc:docMk/>
          <pc:sldMk cId="120015058" sldId="609"/>
        </pc:sldMkLst>
      </pc:sldChg>
      <pc:sldChg chg="del">
        <pc:chgData name="Jenn Anne" userId="2e42e5b19939340a" providerId="LiveId" clId="{44787707-D02D-4BAB-B3BB-9BFDF74938D9}" dt="2020-01-21T21:08:33.967" v="46" actId="47"/>
        <pc:sldMkLst>
          <pc:docMk/>
          <pc:sldMk cId="2929812570" sldId="610"/>
        </pc:sldMkLst>
      </pc:sldChg>
      <pc:sldChg chg="del">
        <pc:chgData name="Jenn Anne" userId="2e42e5b19939340a" providerId="LiveId" clId="{44787707-D02D-4BAB-B3BB-9BFDF74938D9}" dt="2020-01-21T21:08:33.967" v="46" actId="47"/>
        <pc:sldMkLst>
          <pc:docMk/>
          <pc:sldMk cId="2545316539" sldId="611"/>
        </pc:sldMkLst>
      </pc:sldChg>
      <pc:sldChg chg="del">
        <pc:chgData name="Jenn Anne" userId="2e42e5b19939340a" providerId="LiveId" clId="{44787707-D02D-4BAB-B3BB-9BFDF74938D9}" dt="2020-01-21T21:08:33.967" v="46" actId="47"/>
        <pc:sldMkLst>
          <pc:docMk/>
          <pc:sldMk cId="113790258" sldId="612"/>
        </pc:sldMkLst>
      </pc:sldChg>
      <pc:sldChg chg="del">
        <pc:chgData name="Jenn Anne" userId="2e42e5b19939340a" providerId="LiveId" clId="{44787707-D02D-4BAB-B3BB-9BFDF74938D9}" dt="2020-01-21T21:08:33.967" v="46" actId="47"/>
        <pc:sldMkLst>
          <pc:docMk/>
          <pc:sldMk cId="654962076" sldId="613"/>
        </pc:sldMkLst>
      </pc:sldChg>
      <pc:sldChg chg="del">
        <pc:chgData name="Jenn Anne" userId="2e42e5b19939340a" providerId="LiveId" clId="{44787707-D02D-4BAB-B3BB-9BFDF74938D9}" dt="2020-01-21T21:08:33.967" v="46" actId="47"/>
        <pc:sldMkLst>
          <pc:docMk/>
          <pc:sldMk cId="460016914" sldId="614"/>
        </pc:sldMkLst>
      </pc:sldChg>
      <pc:sldChg chg="modSp">
        <pc:chgData name="Jenn Anne" userId="2e42e5b19939340a" providerId="LiveId" clId="{44787707-D02D-4BAB-B3BB-9BFDF74938D9}" dt="2020-01-21T21:20:57.464" v="107"/>
        <pc:sldMkLst>
          <pc:docMk/>
          <pc:sldMk cId="2050089733" sldId="615"/>
        </pc:sldMkLst>
        <pc:spChg chg="mod">
          <ac:chgData name="Jenn Anne" userId="2e42e5b19939340a" providerId="LiveId" clId="{44787707-D02D-4BAB-B3BB-9BFDF74938D9}" dt="2020-01-21T21:20:57.464" v="107"/>
          <ac:spMkLst>
            <pc:docMk/>
            <pc:sldMk cId="2050089733" sldId="615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8:36.720" v="47" actId="47"/>
        <pc:sldMkLst>
          <pc:docMk/>
          <pc:sldMk cId="1389931760" sldId="616"/>
        </pc:sldMkLst>
      </pc:sldChg>
      <pc:sldChg chg="del">
        <pc:chgData name="Jenn Anne" userId="2e42e5b19939340a" providerId="LiveId" clId="{44787707-D02D-4BAB-B3BB-9BFDF74938D9}" dt="2020-01-21T21:08:36.720" v="47" actId="47"/>
        <pc:sldMkLst>
          <pc:docMk/>
          <pc:sldMk cId="3519145304" sldId="617"/>
        </pc:sldMkLst>
      </pc:sldChg>
      <pc:sldChg chg="del">
        <pc:chgData name="Jenn Anne" userId="2e42e5b19939340a" providerId="LiveId" clId="{44787707-D02D-4BAB-B3BB-9BFDF74938D9}" dt="2020-01-21T21:08:36.720" v="47" actId="47"/>
        <pc:sldMkLst>
          <pc:docMk/>
          <pc:sldMk cId="1124647601" sldId="618"/>
        </pc:sldMkLst>
      </pc:sldChg>
      <pc:sldChg chg="del">
        <pc:chgData name="Jenn Anne" userId="2e42e5b19939340a" providerId="LiveId" clId="{44787707-D02D-4BAB-B3BB-9BFDF74938D9}" dt="2020-01-21T21:08:36.720" v="47" actId="47"/>
        <pc:sldMkLst>
          <pc:docMk/>
          <pc:sldMk cId="2944429585" sldId="619"/>
        </pc:sldMkLst>
      </pc:sldChg>
      <pc:sldChg chg="del">
        <pc:chgData name="Jenn Anne" userId="2e42e5b19939340a" providerId="LiveId" clId="{44787707-D02D-4BAB-B3BB-9BFDF74938D9}" dt="2020-01-21T21:08:36.720" v="47" actId="47"/>
        <pc:sldMkLst>
          <pc:docMk/>
          <pc:sldMk cId="261453340" sldId="620"/>
        </pc:sldMkLst>
      </pc:sldChg>
      <pc:sldChg chg="del">
        <pc:chgData name="Jenn Anne" userId="2e42e5b19939340a" providerId="LiveId" clId="{44787707-D02D-4BAB-B3BB-9BFDF74938D9}" dt="2020-01-21T21:08:36.720" v="47" actId="47"/>
        <pc:sldMkLst>
          <pc:docMk/>
          <pc:sldMk cId="1307919037" sldId="621"/>
        </pc:sldMkLst>
      </pc:sldChg>
      <pc:sldChg chg="modSp">
        <pc:chgData name="Jenn Anne" userId="2e42e5b19939340a" providerId="LiveId" clId="{44787707-D02D-4BAB-B3BB-9BFDF74938D9}" dt="2020-01-21T21:21:07.631" v="108"/>
        <pc:sldMkLst>
          <pc:docMk/>
          <pc:sldMk cId="2847352520" sldId="622"/>
        </pc:sldMkLst>
        <pc:spChg chg="mod">
          <ac:chgData name="Jenn Anne" userId="2e42e5b19939340a" providerId="LiveId" clId="{44787707-D02D-4BAB-B3BB-9BFDF74938D9}" dt="2020-01-21T21:21:07.631" v="108"/>
          <ac:spMkLst>
            <pc:docMk/>
            <pc:sldMk cId="2847352520" sldId="622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8:39.631" v="48" actId="47"/>
        <pc:sldMkLst>
          <pc:docMk/>
          <pc:sldMk cId="3306305416" sldId="623"/>
        </pc:sldMkLst>
      </pc:sldChg>
      <pc:sldChg chg="del">
        <pc:chgData name="Jenn Anne" userId="2e42e5b19939340a" providerId="LiveId" clId="{44787707-D02D-4BAB-B3BB-9BFDF74938D9}" dt="2020-01-21T21:08:39.631" v="48" actId="47"/>
        <pc:sldMkLst>
          <pc:docMk/>
          <pc:sldMk cId="1862413925" sldId="624"/>
        </pc:sldMkLst>
      </pc:sldChg>
      <pc:sldChg chg="del">
        <pc:chgData name="Jenn Anne" userId="2e42e5b19939340a" providerId="LiveId" clId="{44787707-D02D-4BAB-B3BB-9BFDF74938D9}" dt="2020-01-21T21:08:39.631" v="48" actId="47"/>
        <pc:sldMkLst>
          <pc:docMk/>
          <pc:sldMk cId="1777598791" sldId="625"/>
        </pc:sldMkLst>
      </pc:sldChg>
      <pc:sldChg chg="del">
        <pc:chgData name="Jenn Anne" userId="2e42e5b19939340a" providerId="LiveId" clId="{44787707-D02D-4BAB-B3BB-9BFDF74938D9}" dt="2020-01-21T21:08:39.631" v="48" actId="47"/>
        <pc:sldMkLst>
          <pc:docMk/>
          <pc:sldMk cId="881079244" sldId="626"/>
        </pc:sldMkLst>
      </pc:sldChg>
      <pc:sldChg chg="del">
        <pc:chgData name="Jenn Anne" userId="2e42e5b19939340a" providerId="LiveId" clId="{44787707-D02D-4BAB-B3BB-9BFDF74938D9}" dt="2020-01-21T21:08:39.631" v="48" actId="47"/>
        <pc:sldMkLst>
          <pc:docMk/>
          <pc:sldMk cId="172843518" sldId="627"/>
        </pc:sldMkLst>
      </pc:sldChg>
      <pc:sldChg chg="del">
        <pc:chgData name="Jenn Anne" userId="2e42e5b19939340a" providerId="LiveId" clId="{44787707-D02D-4BAB-B3BB-9BFDF74938D9}" dt="2020-01-21T21:08:39.631" v="48" actId="47"/>
        <pc:sldMkLst>
          <pc:docMk/>
          <pc:sldMk cId="2579222505" sldId="628"/>
        </pc:sldMkLst>
      </pc:sldChg>
      <pc:sldChg chg="modSp">
        <pc:chgData name="Jenn Anne" userId="2e42e5b19939340a" providerId="LiveId" clId="{44787707-D02D-4BAB-B3BB-9BFDF74938D9}" dt="2020-01-21T21:21:19.016" v="109"/>
        <pc:sldMkLst>
          <pc:docMk/>
          <pc:sldMk cId="3646075471" sldId="629"/>
        </pc:sldMkLst>
        <pc:spChg chg="mod">
          <ac:chgData name="Jenn Anne" userId="2e42e5b19939340a" providerId="LiveId" clId="{44787707-D02D-4BAB-B3BB-9BFDF74938D9}" dt="2020-01-21T21:21:19.016" v="109"/>
          <ac:spMkLst>
            <pc:docMk/>
            <pc:sldMk cId="3646075471" sldId="629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8:46.061" v="49" actId="47"/>
        <pc:sldMkLst>
          <pc:docMk/>
          <pc:sldMk cId="1324415816" sldId="630"/>
        </pc:sldMkLst>
      </pc:sldChg>
      <pc:sldChg chg="del">
        <pc:chgData name="Jenn Anne" userId="2e42e5b19939340a" providerId="LiveId" clId="{44787707-D02D-4BAB-B3BB-9BFDF74938D9}" dt="2020-01-21T21:08:46.061" v="49" actId="47"/>
        <pc:sldMkLst>
          <pc:docMk/>
          <pc:sldMk cId="3633950479" sldId="631"/>
        </pc:sldMkLst>
      </pc:sldChg>
      <pc:sldChg chg="del">
        <pc:chgData name="Jenn Anne" userId="2e42e5b19939340a" providerId="LiveId" clId="{44787707-D02D-4BAB-B3BB-9BFDF74938D9}" dt="2020-01-21T21:08:46.061" v="49" actId="47"/>
        <pc:sldMkLst>
          <pc:docMk/>
          <pc:sldMk cId="2022124781" sldId="632"/>
        </pc:sldMkLst>
      </pc:sldChg>
      <pc:sldChg chg="del">
        <pc:chgData name="Jenn Anne" userId="2e42e5b19939340a" providerId="LiveId" clId="{44787707-D02D-4BAB-B3BB-9BFDF74938D9}" dt="2020-01-21T21:08:46.061" v="49" actId="47"/>
        <pc:sldMkLst>
          <pc:docMk/>
          <pc:sldMk cId="1848853212" sldId="633"/>
        </pc:sldMkLst>
      </pc:sldChg>
      <pc:sldChg chg="del">
        <pc:chgData name="Jenn Anne" userId="2e42e5b19939340a" providerId="LiveId" clId="{44787707-D02D-4BAB-B3BB-9BFDF74938D9}" dt="2020-01-21T21:08:46.061" v="49" actId="47"/>
        <pc:sldMkLst>
          <pc:docMk/>
          <pc:sldMk cId="1638557180" sldId="634"/>
        </pc:sldMkLst>
      </pc:sldChg>
      <pc:sldChg chg="del">
        <pc:chgData name="Jenn Anne" userId="2e42e5b19939340a" providerId="LiveId" clId="{44787707-D02D-4BAB-B3BB-9BFDF74938D9}" dt="2020-01-21T21:08:46.061" v="49" actId="47"/>
        <pc:sldMkLst>
          <pc:docMk/>
          <pc:sldMk cId="2735003301" sldId="635"/>
        </pc:sldMkLst>
      </pc:sldChg>
      <pc:sldChg chg="modSp">
        <pc:chgData name="Jenn Anne" userId="2e42e5b19939340a" providerId="LiveId" clId="{44787707-D02D-4BAB-B3BB-9BFDF74938D9}" dt="2020-01-21T21:21:31.698" v="110"/>
        <pc:sldMkLst>
          <pc:docMk/>
          <pc:sldMk cId="3406716141" sldId="636"/>
        </pc:sldMkLst>
        <pc:spChg chg="mod">
          <ac:chgData name="Jenn Anne" userId="2e42e5b19939340a" providerId="LiveId" clId="{44787707-D02D-4BAB-B3BB-9BFDF74938D9}" dt="2020-01-21T21:21:31.698" v="110"/>
          <ac:spMkLst>
            <pc:docMk/>
            <pc:sldMk cId="3406716141" sldId="636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8:48.933" v="50" actId="47"/>
        <pc:sldMkLst>
          <pc:docMk/>
          <pc:sldMk cId="4137449946" sldId="637"/>
        </pc:sldMkLst>
      </pc:sldChg>
      <pc:sldChg chg="del">
        <pc:chgData name="Jenn Anne" userId="2e42e5b19939340a" providerId="LiveId" clId="{44787707-D02D-4BAB-B3BB-9BFDF74938D9}" dt="2020-01-21T21:08:48.933" v="50" actId="47"/>
        <pc:sldMkLst>
          <pc:docMk/>
          <pc:sldMk cId="13337629" sldId="638"/>
        </pc:sldMkLst>
      </pc:sldChg>
      <pc:sldChg chg="del">
        <pc:chgData name="Jenn Anne" userId="2e42e5b19939340a" providerId="LiveId" clId="{44787707-D02D-4BAB-B3BB-9BFDF74938D9}" dt="2020-01-21T21:08:48.933" v="50" actId="47"/>
        <pc:sldMkLst>
          <pc:docMk/>
          <pc:sldMk cId="2994982720" sldId="639"/>
        </pc:sldMkLst>
      </pc:sldChg>
      <pc:sldChg chg="del">
        <pc:chgData name="Jenn Anne" userId="2e42e5b19939340a" providerId="LiveId" clId="{44787707-D02D-4BAB-B3BB-9BFDF74938D9}" dt="2020-01-21T21:08:48.933" v="50" actId="47"/>
        <pc:sldMkLst>
          <pc:docMk/>
          <pc:sldMk cId="1702066966" sldId="640"/>
        </pc:sldMkLst>
      </pc:sldChg>
      <pc:sldChg chg="del">
        <pc:chgData name="Jenn Anne" userId="2e42e5b19939340a" providerId="LiveId" clId="{44787707-D02D-4BAB-B3BB-9BFDF74938D9}" dt="2020-01-21T21:08:48.933" v="50" actId="47"/>
        <pc:sldMkLst>
          <pc:docMk/>
          <pc:sldMk cId="3229077153" sldId="641"/>
        </pc:sldMkLst>
      </pc:sldChg>
      <pc:sldChg chg="del">
        <pc:chgData name="Jenn Anne" userId="2e42e5b19939340a" providerId="LiveId" clId="{44787707-D02D-4BAB-B3BB-9BFDF74938D9}" dt="2020-01-21T21:08:48.933" v="50" actId="47"/>
        <pc:sldMkLst>
          <pc:docMk/>
          <pc:sldMk cId="3141340820" sldId="642"/>
        </pc:sldMkLst>
      </pc:sldChg>
      <pc:sldChg chg="modSp">
        <pc:chgData name="Jenn Anne" userId="2e42e5b19939340a" providerId="LiveId" clId="{44787707-D02D-4BAB-B3BB-9BFDF74938D9}" dt="2020-01-21T21:21:42.031" v="111"/>
        <pc:sldMkLst>
          <pc:docMk/>
          <pc:sldMk cId="263073207" sldId="643"/>
        </pc:sldMkLst>
        <pc:spChg chg="mod">
          <ac:chgData name="Jenn Anne" userId="2e42e5b19939340a" providerId="LiveId" clId="{44787707-D02D-4BAB-B3BB-9BFDF74938D9}" dt="2020-01-21T21:21:42.031" v="111"/>
          <ac:spMkLst>
            <pc:docMk/>
            <pc:sldMk cId="263073207" sldId="643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8:51.645" v="51" actId="47"/>
        <pc:sldMkLst>
          <pc:docMk/>
          <pc:sldMk cId="3643052608" sldId="644"/>
        </pc:sldMkLst>
      </pc:sldChg>
      <pc:sldChg chg="del">
        <pc:chgData name="Jenn Anne" userId="2e42e5b19939340a" providerId="LiveId" clId="{44787707-D02D-4BAB-B3BB-9BFDF74938D9}" dt="2020-01-21T21:08:51.645" v="51" actId="47"/>
        <pc:sldMkLst>
          <pc:docMk/>
          <pc:sldMk cId="3382495218" sldId="645"/>
        </pc:sldMkLst>
      </pc:sldChg>
      <pc:sldChg chg="del">
        <pc:chgData name="Jenn Anne" userId="2e42e5b19939340a" providerId="LiveId" clId="{44787707-D02D-4BAB-B3BB-9BFDF74938D9}" dt="2020-01-21T21:08:51.645" v="51" actId="47"/>
        <pc:sldMkLst>
          <pc:docMk/>
          <pc:sldMk cId="4102621704" sldId="646"/>
        </pc:sldMkLst>
      </pc:sldChg>
      <pc:sldChg chg="del">
        <pc:chgData name="Jenn Anne" userId="2e42e5b19939340a" providerId="LiveId" clId="{44787707-D02D-4BAB-B3BB-9BFDF74938D9}" dt="2020-01-21T21:08:51.645" v="51" actId="47"/>
        <pc:sldMkLst>
          <pc:docMk/>
          <pc:sldMk cId="2511568921" sldId="647"/>
        </pc:sldMkLst>
      </pc:sldChg>
      <pc:sldChg chg="del">
        <pc:chgData name="Jenn Anne" userId="2e42e5b19939340a" providerId="LiveId" clId="{44787707-D02D-4BAB-B3BB-9BFDF74938D9}" dt="2020-01-21T21:08:51.645" v="51" actId="47"/>
        <pc:sldMkLst>
          <pc:docMk/>
          <pc:sldMk cId="2038150635" sldId="648"/>
        </pc:sldMkLst>
      </pc:sldChg>
      <pc:sldChg chg="del">
        <pc:chgData name="Jenn Anne" userId="2e42e5b19939340a" providerId="LiveId" clId="{44787707-D02D-4BAB-B3BB-9BFDF74938D9}" dt="2020-01-21T21:08:51.645" v="51" actId="47"/>
        <pc:sldMkLst>
          <pc:docMk/>
          <pc:sldMk cId="4215972722" sldId="649"/>
        </pc:sldMkLst>
      </pc:sldChg>
      <pc:sldChg chg="modSp">
        <pc:chgData name="Jenn Anne" userId="2e42e5b19939340a" providerId="LiveId" clId="{44787707-D02D-4BAB-B3BB-9BFDF74938D9}" dt="2020-01-21T21:21:53.672" v="112"/>
        <pc:sldMkLst>
          <pc:docMk/>
          <pc:sldMk cId="2906226430" sldId="650"/>
        </pc:sldMkLst>
        <pc:spChg chg="mod">
          <ac:chgData name="Jenn Anne" userId="2e42e5b19939340a" providerId="LiveId" clId="{44787707-D02D-4BAB-B3BB-9BFDF74938D9}" dt="2020-01-21T21:21:53.672" v="112"/>
          <ac:spMkLst>
            <pc:docMk/>
            <pc:sldMk cId="2906226430" sldId="650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8:54.301" v="52" actId="47"/>
        <pc:sldMkLst>
          <pc:docMk/>
          <pc:sldMk cId="2017463159" sldId="651"/>
        </pc:sldMkLst>
      </pc:sldChg>
      <pc:sldChg chg="del">
        <pc:chgData name="Jenn Anne" userId="2e42e5b19939340a" providerId="LiveId" clId="{44787707-D02D-4BAB-B3BB-9BFDF74938D9}" dt="2020-01-21T21:08:54.301" v="52" actId="47"/>
        <pc:sldMkLst>
          <pc:docMk/>
          <pc:sldMk cId="4077111316" sldId="652"/>
        </pc:sldMkLst>
      </pc:sldChg>
      <pc:sldChg chg="del">
        <pc:chgData name="Jenn Anne" userId="2e42e5b19939340a" providerId="LiveId" clId="{44787707-D02D-4BAB-B3BB-9BFDF74938D9}" dt="2020-01-21T21:08:54.301" v="52" actId="47"/>
        <pc:sldMkLst>
          <pc:docMk/>
          <pc:sldMk cId="1404668391" sldId="653"/>
        </pc:sldMkLst>
      </pc:sldChg>
      <pc:sldChg chg="del">
        <pc:chgData name="Jenn Anne" userId="2e42e5b19939340a" providerId="LiveId" clId="{44787707-D02D-4BAB-B3BB-9BFDF74938D9}" dt="2020-01-21T21:08:54.301" v="52" actId="47"/>
        <pc:sldMkLst>
          <pc:docMk/>
          <pc:sldMk cId="1754532927" sldId="654"/>
        </pc:sldMkLst>
      </pc:sldChg>
      <pc:sldChg chg="del">
        <pc:chgData name="Jenn Anne" userId="2e42e5b19939340a" providerId="LiveId" clId="{44787707-D02D-4BAB-B3BB-9BFDF74938D9}" dt="2020-01-21T21:08:54.301" v="52" actId="47"/>
        <pc:sldMkLst>
          <pc:docMk/>
          <pc:sldMk cId="3477880883" sldId="655"/>
        </pc:sldMkLst>
      </pc:sldChg>
      <pc:sldChg chg="del">
        <pc:chgData name="Jenn Anne" userId="2e42e5b19939340a" providerId="LiveId" clId="{44787707-D02D-4BAB-B3BB-9BFDF74938D9}" dt="2020-01-21T21:08:54.301" v="52" actId="47"/>
        <pc:sldMkLst>
          <pc:docMk/>
          <pc:sldMk cId="1385801922" sldId="656"/>
        </pc:sldMkLst>
      </pc:sldChg>
      <pc:sldChg chg="modSp">
        <pc:chgData name="Jenn Anne" userId="2e42e5b19939340a" providerId="LiveId" clId="{44787707-D02D-4BAB-B3BB-9BFDF74938D9}" dt="2020-01-21T21:22:03.984" v="113"/>
        <pc:sldMkLst>
          <pc:docMk/>
          <pc:sldMk cId="599989969" sldId="657"/>
        </pc:sldMkLst>
        <pc:spChg chg="mod">
          <ac:chgData name="Jenn Anne" userId="2e42e5b19939340a" providerId="LiveId" clId="{44787707-D02D-4BAB-B3BB-9BFDF74938D9}" dt="2020-01-21T21:22:03.984" v="113"/>
          <ac:spMkLst>
            <pc:docMk/>
            <pc:sldMk cId="599989969" sldId="657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8:57.217" v="53" actId="47"/>
        <pc:sldMkLst>
          <pc:docMk/>
          <pc:sldMk cId="3447675277" sldId="658"/>
        </pc:sldMkLst>
      </pc:sldChg>
      <pc:sldChg chg="del">
        <pc:chgData name="Jenn Anne" userId="2e42e5b19939340a" providerId="LiveId" clId="{44787707-D02D-4BAB-B3BB-9BFDF74938D9}" dt="2020-01-21T21:08:57.217" v="53" actId="47"/>
        <pc:sldMkLst>
          <pc:docMk/>
          <pc:sldMk cId="2877345747" sldId="659"/>
        </pc:sldMkLst>
      </pc:sldChg>
      <pc:sldChg chg="del">
        <pc:chgData name="Jenn Anne" userId="2e42e5b19939340a" providerId="LiveId" clId="{44787707-D02D-4BAB-B3BB-9BFDF74938D9}" dt="2020-01-21T21:08:57.217" v="53" actId="47"/>
        <pc:sldMkLst>
          <pc:docMk/>
          <pc:sldMk cId="2154866274" sldId="660"/>
        </pc:sldMkLst>
      </pc:sldChg>
      <pc:sldChg chg="del">
        <pc:chgData name="Jenn Anne" userId="2e42e5b19939340a" providerId="LiveId" clId="{44787707-D02D-4BAB-B3BB-9BFDF74938D9}" dt="2020-01-21T21:08:57.217" v="53" actId="47"/>
        <pc:sldMkLst>
          <pc:docMk/>
          <pc:sldMk cId="201156012" sldId="661"/>
        </pc:sldMkLst>
      </pc:sldChg>
      <pc:sldChg chg="del">
        <pc:chgData name="Jenn Anne" userId="2e42e5b19939340a" providerId="LiveId" clId="{44787707-D02D-4BAB-B3BB-9BFDF74938D9}" dt="2020-01-21T21:08:57.217" v="53" actId="47"/>
        <pc:sldMkLst>
          <pc:docMk/>
          <pc:sldMk cId="1097923951" sldId="662"/>
        </pc:sldMkLst>
      </pc:sldChg>
      <pc:sldChg chg="del">
        <pc:chgData name="Jenn Anne" userId="2e42e5b19939340a" providerId="LiveId" clId="{44787707-D02D-4BAB-B3BB-9BFDF74938D9}" dt="2020-01-21T21:08:57.217" v="53" actId="47"/>
        <pc:sldMkLst>
          <pc:docMk/>
          <pc:sldMk cId="1622244895" sldId="663"/>
        </pc:sldMkLst>
      </pc:sldChg>
      <pc:sldChg chg="modSp">
        <pc:chgData name="Jenn Anne" userId="2e42e5b19939340a" providerId="LiveId" clId="{44787707-D02D-4BAB-B3BB-9BFDF74938D9}" dt="2020-01-21T21:22:13.901" v="114"/>
        <pc:sldMkLst>
          <pc:docMk/>
          <pc:sldMk cId="702846146" sldId="664"/>
        </pc:sldMkLst>
        <pc:spChg chg="mod">
          <ac:chgData name="Jenn Anne" userId="2e42e5b19939340a" providerId="LiveId" clId="{44787707-D02D-4BAB-B3BB-9BFDF74938D9}" dt="2020-01-21T21:22:13.901" v="114"/>
          <ac:spMkLst>
            <pc:docMk/>
            <pc:sldMk cId="702846146" sldId="664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9:00.323" v="54" actId="47"/>
        <pc:sldMkLst>
          <pc:docMk/>
          <pc:sldMk cId="119129497" sldId="665"/>
        </pc:sldMkLst>
      </pc:sldChg>
      <pc:sldChg chg="del">
        <pc:chgData name="Jenn Anne" userId="2e42e5b19939340a" providerId="LiveId" clId="{44787707-D02D-4BAB-B3BB-9BFDF74938D9}" dt="2020-01-21T21:09:00.323" v="54" actId="47"/>
        <pc:sldMkLst>
          <pc:docMk/>
          <pc:sldMk cId="2109347297" sldId="666"/>
        </pc:sldMkLst>
      </pc:sldChg>
      <pc:sldChg chg="del">
        <pc:chgData name="Jenn Anne" userId="2e42e5b19939340a" providerId="LiveId" clId="{44787707-D02D-4BAB-B3BB-9BFDF74938D9}" dt="2020-01-21T21:09:00.323" v="54" actId="47"/>
        <pc:sldMkLst>
          <pc:docMk/>
          <pc:sldMk cId="2015850302" sldId="667"/>
        </pc:sldMkLst>
      </pc:sldChg>
      <pc:sldChg chg="del">
        <pc:chgData name="Jenn Anne" userId="2e42e5b19939340a" providerId="LiveId" clId="{44787707-D02D-4BAB-B3BB-9BFDF74938D9}" dt="2020-01-21T21:09:00.323" v="54" actId="47"/>
        <pc:sldMkLst>
          <pc:docMk/>
          <pc:sldMk cId="1191223170" sldId="668"/>
        </pc:sldMkLst>
      </pc:sldChg>
      <pc:sldChg chg="del">
        <pc:chgData name="Jenn Anne" userId="2e42e5b19939340a" providerId="LiveId" clId="{44787707-D02D-4BAB-B3BB-9BFDF74938D9}" dt="2020-01-21T21:09:00.323" v="54" actId="47"/>
        <pc:sldMkLst>
          <pc:docMk/>
          <pc:sldMk cId="158049095" sldId="669"/>
        </pc:sldMkLst>
      </pc:sldChg>
      <pc:sldChg chg="del">
        <pc:chgData name="Jenn Anne" userId="2e42e5b19939340a" providerId="LiveId" clId="{44787707-D02D-4BAB-B3BB-9BFDF74938D9}" dt="2020-01-21T21:09:02.084" v="55" actId="47"/>
        <pc:sldMkLst>
          <pc:docMk/>
          <pc:sldMk cId="32279571" sldId="670"/>
        </pc:sldMkLst>
      </pc:sldChg>
      <pc:sldChg chg="modSp">
        <pc:chgData name="Jenn Anne" userId="2e42e5b19939340a" providerId="LiveId" clId="{44787707-D02D-4BAB-B3BB-9BFDF74938D9}" dt="2020-01-21T21:22:27.494" v="116" actId="403"/>
        <pc:sldMkLst>
          <pc:docMk/>
          <pc:sldMk cId="1560871265" sldId="671"/>
        </pc:sldMkLst>
        <pc:spChg chg="mod">
          <ac:chgData name="Jenn Anne" userId="2e42e5b19939340a" providerId="LiveId" clId="{44787707-D02D-4BAB-B3BB-9BFDF74938D9}" dt="2020-01-21T21:22:27.494" v="116" actId="403"/>
          <ac:spMkLst>
            <pc:docMk/>
            <pc:sldMk cId="1560871265" sldId="671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9:08.734" v="56" actId="47"/>
        <pc:sldMkLst>
          <pc:docMk/>
          <pc:sldMk cId="2575434677" sldId="672"/>
        </pc:sldMkLst>
      </pc:sldChg>
      <pc:sldChg chg="del">
        <pc:chgData name="Jenn Anne" userId="2e42e5b19939340a" providerId="LiveId" clId="{44787707-D02D-4BAB-B3BB-9BFDF74938D9}" dt="2020-01-21T21:09:08.734" v="56" actId="47"/>
        <pc:sldMkLst>
          <pc:docMk/>
          <pc:sldMk cId="4079057731" sldId="673"/>
        </pc:sldMkLst>
      </pc:sldChg>
      <pc:sldChg chg="del">
        <pc:chgData name="Jenn Anne" userId="2e42e5b19939340a" providerId="LiveId" clId="{44787707-D02D-4BAB-B3BB-9BFDF74938D9}" dt="2020-01-21T21:09:08.734" v="56" actId="47"/>
        <pc:sldMkLst>
          <pc:docMk/>
          <pc:sldMk cId="3176344853" sldId="674"/>
        </pc:sldMkLst>
      </pc:sldChg>
      <pc:sldChg chg="del">
        <pc:chgData name="Jenn Anne" userId="2e42e5b19939340a" providerId="LiveId" clId="{44787707-D02D-4BAB-B3BB-9BFDF74938D9}" dt="2020-01-21T21:09:08.734" v="56" actId="47"/>
        <pc:sldMkLst>
          <pc:docMk/>
          <pc:sldMk cId="531976969" sldId="675"/>
        </pc:sldMkLst>
      </pc:sldChg>
      <pc:sldChg chg="del">
        <pc:chgData name="Jenn Anne" userId="2e42e5b19939340a" providerId="LiveId" clId="{44787707-D02D-4BAB-B3BB-9BFDF74938D9}" dt="2020-01-21T21:09:08.734" v="56" actId="47"/>
        <pc:sldMkLst>
          <pc:docMk/>
          <pc:sldMk cId="3254133416" sldId="676"/>
        </pc:sldMkLst>
      </pc:sldChg>
      <pc:sldChg chg="del">
        <pc:chgData name="Jenn Anne" userId="2e42e5b19939340a" providerId="LiveId" clId="{44787707-D02D-4BAB-B3BB-9BFDF74938D9}" dt="2020-01-21T21:09:08.734" v="56" actId="47"/>
        <pc:sldMkLst>
          <pc:docMk/>
          <pc:sldMk cId="3230646964" sldId="677"/>
        </pc:sldMkLst>
      </pc:sldChg>
      <pc:sldChg chg="modSp">
        <pc:chgData name="Jenn Anne" userId="2e42e5b19939340a" providerId="LiveId" clId="{44787707-D02D-4BAB-B3BB-9BFDF74938D9}" dt="2020-01-21T21:22:41.644" v="117"/>
        <pc:sldMkLst>
          <pc:docMk/>
          <pc:sldMk cId="1193040620" sldId="678"/>
        </pc:sldMkLst>
        <pc:spChg chg="mod">
          <ac:chgData name="Jenn Anne" userId="2e42e5b19939340a" providerId="LiveId" clId="{44787707-D02D-4BAB-B3BB-9BFDF74938D9}" dt="2020-01-21T21:22:41.644" v="117"/>
          <ac:spMkLst>
            <pc:docMk/>
            <pc:sldMk cId="1193040620" sldId="678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9:11.707" v="57" actId="47"/>
        <pc:sldMkLst>
          <pc:docMk/>
          <pc:sldMk cId="945166008" sldId="679"/>
        </pc:sldMkLst>
      </pc:sldChg>
      <pc:sldChg chg="del">
        <pc:chgData name="Jenn Anne" userId="2e42e5b19939340a" providerId="LiveId" clId="{44787707-D02D-4BAB-B3BB-9BFDF74938D9}" dt="2020-01-21T21:09:11.707" v="57" actId="47"/>
        <pc:sldMkLst>
          <pc:docMk/>
          <pc:sldMk cId="2940470530" sldId="680"/>
        </pc:sldMkLst>
      </pc:sldChg>
      <pc:sldChg chg="del">
        <pc:chgData name="Jenn Anne" userId="2e42e5b19939340a" providerId="LiveId" clId="{44787707-D02D-4BAB-B3BB-9BFDF74938D9}" dt="2020-01-21T21:09:11.707" v="57" actId="47"/>
        <pc:sldMkLst>
          <pc:docMk/>
          <pc:sldMk cId="4023093313" sldId="681"/>
        </pc:sldMkLst>
      </pc:sldChg>
      <pc:sldChg chg="del">
        <pc:chgData name="Jenn Anne" userId="2e42e5b19939340a" providerId="LiveId" clId="{44787707-D02D-4BAB-B3BB-9BFDF74938D9}" dt="2020-01-21T21:09:11.707" v="57" actId="47"/>
        <pc:sldMkLst>
          <pc:docMk/>
          <pc:sldMk cId="1335218683" sldId="682"/>
        </pc:sldMkLst>
      </pc:sldChg>
      <pc:sldChg chg="del">
        <pc:chgData name="Jenn Anne" userId="2e42e5b19939340a" providerId="LiveId" clId="{44787707-D02D-4BAB-B3BB-9BFDF74938D9}" dt="2020-01-21T21:09:11.707" v="57" actId="47"/>
        <pc:sldMkLst>
          <pc:docMk/>
          <pc:sldMk cId="3886852372" sldId="683"/>
        </pc:sldMkLst>
      </pc:sldChg>
      <pc:sldChg chg="del">
        <pc:chgData name="Jenn Anne" userId="2e42e5b19939340a" providerId="LiveId" clId="{44787707-D02D-4BAB-B3BB-9BFDF74938D9}" dt="2020-01-21T21:09:11.707" v="57" actId="47"/>
        <pc:sldMkLst>
          <pc:docMk/>
          <pc:sldMk cId="1722014050" sldId="684"/>
        </pc:sldMkLst>
      </pc:sldChg>
      <pc:sldChg chg="modSp">
        <pc:chgData name="Jenn Anne" userId="2e42e5b19939340a" providerId="LiveId" clId="{44787707-D02D-4BAB-B3BB-9BFDF74938D9}" dt="2020-01-21T21:22:53.197" v="118"/>
        <pc:sldMkLst>
          <pc:docMk/>
          <pc:sldMk cId="4162345606" sldId="685"/>
        </pc:sldMkLst>
        <pc:spChg chg="mod">
          <ac:chgData name="Jenn Anne" userId="2e42e5b19939340a" providerId="LiveId" clId="{44787707-D02D-4BAB-B3BB-9BFDF74938D9}" dt="2020-01-21T21:22:53.197" v="118"/>
          <ac:spMkLst>
            <pc:docMk/>
            <pc:sldMk cId="4162345606" sldId="685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9:14.587" v="58" actId="47"/>
        <pc:sldMkLst>
          <pc:docMk/>
          <pc:sldMk cId="1386663902" sldId="686"/>
        </pc:sldMkLst>
      </pc:sldChg>
      <pc:sldChg chg="modSp add">
        <pc:chgData name="Jenn Anne" userId="2e42e5b19939340a" providerId="LiveId" clId="{44787707-D02D-4BAB-B3BB-9BFDF74938D9}" dt="2020-01-21T21:23:10.251" v="120"/>
        <pc:sldMkLst>
          <pc:docMk/>
          <pc:sldMk cId="2429847559" sldId="686"/>
        </pc:sldMkLst>
        <pc:spChg chg="mod">
          <ac:chgData name="Jenn Anne" userId="2e42e5b19939340a" providerId="LiveId" clId="{44787707-D02D-4BAB-B3BB-9BFDF74938D9}" dt="2020-01-21T21:23:10.251" v="120"/>
          <ac:spMkLst>
            <pc:docMk/>
            <pc:sldMk cId="2429847559" sldId="686"/>
            <ac:spMk id="2" creationId="{FCD7EA2F-227A-45C4-88ED-5A76B27E9599}"/>
          </ac:spMkLst>
        </pc:spChg>
      </pc:sldChg>
      <pc:sldChg chg="add">
        <pc:chgData name="Jenn Anne" userId="2e42e5b19939340a" providerId="LiveId" clId="{44787707-D02D-4BAB-B3BB-9BFDF74938D9}" dt="2020-01-21T21:23:39.726" v="121"/>
        <pc:sldMkLst>
          <pc:docMk/>
          <pc:sldMk cId="2248662713" sldId="687"/>
        </pc:sldMkLst>
      </pc:sldChg>
      <pc:sldChg chg="del">
        <pc:chgData name="Jenn Anne" userId="2e42e5b19939340a" providerId="LiveId" clId="{44787707-D02D-4BAB-B3BB-9BFDF74938D9}" dt="2020-01-21T21:09:14.587" v="58" actId="47"/>
        <pc:sldMkLst>
          <pc:docMk/>
          <pc:sldMk cId="3493463415" sldId="687"/>
        </pc:sldMkLst>
      </pc:sldChg>
      <pc:sldChg chg="add">
        <pc:chgData name="Jenn Anne" userId="2e42e5b19939340a" providerId="LiveId" clId="{44787707-D02D-4BAB-B3BB-9BFDF74938D9}" dt="2020-01-21T21:23:40.661" v="122"/>
        <pc:sldMkLst>
          <pc:docMk/>
          <pc:sldMk cId="570033362" sldId="688"/>
        </pc:sldMkLst>
      </pc:sldChg>
      <pc:sldChg chg="del">
        <pc:chgData name="Jenn Anne" userId="2e42e5b19939340a" providerId="LiveId" clId="{44787707-D02D-4BAB-B3BB-9BFDF74938D9}" dt="2020-01-21T21:09:14.587" v="58" actId="47"/>
        <pc:sldMkLst>
          <pc:docMk/>
          <pc:sldMk cId="3765220785" sldId="688"/>
        </pc:sldMkLst>
      </pc:sldChg>
      <pc:sldChg chg="add">
        <pc:chgData name="Jenn Anne" userId="2e42e5b19939340a" providerId="LiveId" clId="{44787707-D02D-4BAB-B3BB-9BFDF74938D9}" dt="2020-01-21T21:23:45.339" v="123"/>
        <pc:sldMkLst>
          <pc:docMk/>
          <pc:sldMk cId="1529121373" sldId="689"/>
        </pc:sldMkLst>
      </pc:sldChg>
      <pc:sldChg chg="del">
        <pc:chgData name="Jenn Anne" userId="2e42e5b19939340a" providerId="LiveId" clId="{44787707-D02D-4BAB-B3BB-9BFDF74938D9}" dt="2020-01-21T21:09:14.587" v="58" actId="47"/>
        <pc:sldMkLst>
          <pc:docMk/>
          <pc:sldMk cId="4249245413" sldId="689"/>
        </pc:sldMkLst>
      </pc:sldChg>
      <pc:sldChg chg="add">
        <pc:chgData name="Jenn Anne" userId="2e42e5b19939340a" providerId="LiveId" clId="{44787707-D02D-4BAB-B3BB-9BFDF74938D9}" dt="2020-01-21T21:23:45.339" v="123"/>
        <pc:sldMkLst>
          <pc:docMk/>
          <pc:sldMk cId="3802267761" sldId="690"/>
        </pc:sldMkLst>
      </pc:sldChg>
      <pc:sldChg chg="del">
        <pc:chgData name="Jenn Anne" userId="2e42e5b19939340a" providerId="LiveId" clId="{44787707-D02D-4BAB-B3BB-9BFDF74938D9}" dt="2020-01-21T21:09:14.587" v="58" actId="47"/>
        <pc:sldMkLst>
          <pc:docMk/>
          <pc:sldMk cId="3948418101" sldId="690"/>
        </pc:sldMkLst>
      </pc:sldChg>
      <pc:sldChg chg="del">
        <pc:chgData name="Jenn Anne" userId="2e42e5b19939340a" providerId="LiveId" clId="{44787707-D02D-4BAB-B3BB-9BFDF74938D9}" dt="2020-01-21T21:09:14.587" v="58" actId="47"/>
        <pc:sldMkLst>
          <pc:docMk/>
          <pc:sldMk cId="2383455252" sldId="691"/>
        </pc:sldMkLst>
      </pc:sldChg>
      <pc:sldChg chg="add">
        <pc:chgData name="Jenn Anne" userId="2e42e5b19939340a" providerId="LiveId" clId="{44787707-D02D-4BAB-B3BB-9BFDF74938D9}" dt="2020-01-21T21:23:50.433" v="124"/>
        <pc:sldMkLst>
          <pc:docMk/>
          <pc:sldMk cId="2876757997" sldId="691"/>
        </pc:sldMkLst>
      </pc:sldChg>
      <pc:sldChg chg="add">
        <pc:chgData name="Jenn Anne" userId="2e42e5b19939340a" providerId="LiveId" clId="{44787707-D02D-4BAB-B3BB-9BFDF74938D9}" dt="2020-01-21T21:23:50.433" v="124"/>
        <pc:sldMkLst>
          <pc:docMk/>
          <pc:sldMk cId="3020958445" sldId="692"/>
        </pc:sldMkLst>
      </pc:sldChg>
      <pc:sldChg chg="del">
        <pc:chgData name="Jenn Anne" userId="2e42e5b19939340a" providerId="LiveId" clId="{44787707-D02D-4BAB-B3BB-9BFDF74938D9}" dt="2020-01-21T21:09:54.720" v="62" actId="47"/>
        <pc:sldMkLst>
          <pc:docMk/>
          <pc:sldMk cId="3230646385" sldId="692"/>
        </pc:sldMkLst>
      </pc:sldChg>
      <pc:sldChg chg="add">
        <pc:chgData name="Jenn Anne" userId="2e42e5b19939340a" providerId="LiveId" clId="{44787707-D02D-4BAB-B3BB-9BFDF74938D9}" dt="2020-01-21T21:23:52.260" v="125"/>
        <pc:sldMkLst>
          <pc:docMk/>
          <pc:sldMk cId="2412214544" sldId="693"/>
        </pc:sldMkLst>
      </pc:sldChg>
      <pc:sldChg chg="del">
        <pc:chgData name="Jenn Anne" userId="2e42e5b19939340a" providerId="LiveId" clId="{44787707-D02D-4BAB-B3BB-9BFDF74938D9}" dt="2020-01-21T21:09:17.317" v="59" actId="47"/>
        <pc:sldMkLst>
          <pc:docMk/>
          <pc:sldMk cId="2725582587" sldId="693"/>
        </pc:sldMkLst>
      </pc:sldChg>
      <pc:sldChg chg="add">
        <pc:chgData name="Jenn Anne" userId="2e42e5b19939340a" providerId="LiveId" clId="{44787707-D02D-4BAB-B3BB-9BFDF74938D9}" dt="2020-01-21T21:23:52.260" v="125"/>
        <pc:sldMkLst>
          <pc:docMk/>
          <pc:sldMk cId="2549584791" sldId="694"/>
        </pc:sldMkLst>
      </pc:sldChg>
      <pc:sldChg chg="del">
        <pc:chgData name="Jenn Anne" userId="2e42e5b19939340a" providerId="LiveId" clId="{44787707-D02D-4BAB-B3BB-9BFDF74938D9}" dt="2020-01-21T21:09:17.317" v="59" actId="47"/>
        <pc:sldMkLst>
          <pc:docMk/>
          <pc:sldMk cId="2611078509" sldId="694"/>
        </pc:sldMkLst>
      </pc:sldChg>
      <pc:sldChg chg="add">
        <pc:chgData name="Jenn Anne" userId="2e42e5b19939340a" providerId="LiveId" clId="{44787707-D02D-4BAB-B3BB-9BFDF74938D9}" dt="2020-01-21T21:23:56.466" v="126"/>
        <pc:sldMkLst>
          <pc:docMk/>
          <pc:sldMk cId="391303501" sldId="695"/>
        </pc:sldMkLst>
      </pc:sldChg>
      <pc:sldChg chg="del">
        <pc:chgData name="Jenn Anne" userId="2e42e5b19939340a" providerId="LiveId" clId="{44787707-D02D-4BAB-B3BB-9BFDF74938D9}" dt="2020-01-21T21:09:17.317" v="59" actId="47"/>
        <pc:sldMkLst>
          <pc:docMk/>
          <pc:sldMk cId="3498636060" sldId="695"/>
        </pc:sldMkLst>
      </pc:sldChg>
      <pc:sldChg chg="add">
        <pc:chgData name="Jenn Anne" userId="2e42e5b19939340a" providerId="LiveId" clId="{44787707-D02D-4BAB-B3BB-9BFDF74938D9}" dt="2020-01-21T21:23:56.466" v="126"/>
        <pc:sldMkLst>
          <pc:docMk/>
          <pc:sldMk cId="2611226687" sldId="696"/>
        </pc:sldMkLst>
      </pc:sldChg>
      <pc:sldChg chg="del">
        <pc:chgData name="Jenn Anne" userId="2e42e5b19939340a" providerId="LiveId" clId="{44787707-D02D-4BAB-B3BB-9BFDF74938D9}" dt="2020-01-21T21:09:17.317" v="59" actId="47"/>
        <pc:sldMkLst>
          <pc:docMk/>
          <pc:sldMk cId="3202053808" sldId="696"/>
        </pc:sldMkLst>
      </pc:sldChg>
      <pc:sldChg chg="add">
        <pc:chgData name="Jenn Anne" userId="2e42e5b19939340a" providerId="LiveId" clId="{44787707-D02D-4BAB-B3BB-9BFDF74938D9}" dt="2020-01-21T21:23:58.411" v="127"/>
        <pc:sldMkLst>
          <pc:docMk/>
          <pc:sldMk cId="1258851186" sldId="697"/>
        </pc:sldMkLst>
      </pc:sldChg>
      <pc:sldChg chg="del">
        <pc:chgData name="Jenn Anne" userId="2e42e5b19939340a" providerId="LiveId" clId="{44787707-D02D-4BAB-B3BB-9BFDF74938D9}" dt="2020-01-21T21:09:17.317" v="59" actId="47"/>
        <pc:sldMkLst>
          <pc:docMk/>
          <pc:sldMk cId="3404702883" sldId="697"/>
        </pc:sldMkLst>
      </pc:sldChg>
      <pc:sldChg chg="del">
        <pc:chgData name="Jenn Anne" userId="2e42e5b19939340a" providerId="LiveId" clId="{44787707-D02D-4BAB-B3BB-9BFDF74938D9}" dt="2020-01-21T21:09:17.317" v="59" actId="47"/>
        <pc:sldMkLst>
          <pc:docMk/>
          <pc:sldMk cId="1140491363" sldId="698"/>
        </pc:sldMkLst>
      </pc:sldChg>
      <pc:sldChg chg="add">
        <pc:chgData name="Jenn Anne" userId="2e42e5b19939340a" providerId="LiveId" clId="{44787707-D02D-4BAB-B3BB-9BFDF74938D9}" dt="2020-01-21T21:23:58.411" v="127"/>
        <pc:sldMkLst>
          <pc:docMk/>
          <pc:sldMk cId="3854974453" sldId="698"/>
        </pc:sldMkLst>
      </pc:sldChg>
      <pc:sldChg chg="del">
        <pc:chgData name="Jenn Anne" userId="2e42e5b19939340a" providerId="LiveId" clId="{44787707-D02D-4BAB-B3BB-9BFDF74938D9}" dt="2020-01-21T21:09:54.720" v="62" actId="47"/>
        <pc:sldMkLst>
          <pc:docMk/>
          <pc:sldMk cId="76525075" sldId="699"/>
        </pc:sldMkLst>
      </pc:sldChg>
      <pc:sldChg chg="add">
        <pc:chgData name="Jenn Anne" userId="2e42e5b19939340a" providerId="LiveId" clId="{44787707-D02D-4BAB-B3BB-9BFDF74938D9}" dt="2020-01-21T21:24:02.021" v="128"/>
        <pc:sldMkLst>
          <pc:docMk/>
          <pc:sldMk cId="2184614944" sldId="699"/>
        </pc:sldMkLst>
      </pc:sldChg>
      <pc:sldChg chg="add">
        <pc:chgData name="Jenn Anne" userId="2e42e5b19939340a" providerId="LiveId" clId="{44787707-D02D-4BAB-B3BB-9BFDF74938D9}" dt="2020-01-21T21:24:02.021" v="128"/>
        <pc:sldMkLst>
          <pc:docMk/>
          <pc:sldMk cId="946150830" sldId="700"/>
        </pc:sldMkLst>
      </pc:sldChg>
      <pc:sldChg chg="del">
        <pc:chgData name="Jenn Anne" userId="2e42e5b19939340a" providerId="LiveId" clId="{44787707-D02D-4BAB-B3BB-9BFDF74938D9}" dt="2020-01-21T21:09:23.725" v="60" actId="47"/>
        <pc:sldMkLst>
          <pc:docMk/>
          <pc:sldMk cId="3711367583" sldId="700"/>
        </pc:sldMkLst>
      </pc:sldChg>
      <pc:sldChg chg="add">
        <pc:chgData name="Jenn Anne" userId="2e42e5b19939340a" providerId="LiveId" clId="{44787707-D02D-4BAB-B3BB-9BFDF74938D9}" dt="2020-01-21T21:24:04.396" v="129"/>
        <pc:sldMkLst>
          <pc:docMk/>
          <pc:sldMk cId="404584203" sldId="701"/>
        </pc:sldMkLst>
      </pc:sldChg>
      <pc:sldChg chg="del">
        <pc:chgData name="Jenn Anne" userId="2e42e5b19939340a" providerId="LiveId" clId="{44787707-D02D-4BAB-B3BB-9BFDF74938D9}" dt="2020-01-21T21:09:23.725" v="60" actId="47"/>
        <pc:sldMkLst>
          <pc:docMk/>
          <pc:sldMk cId="1871650118" sldId="701"/>
        </pc:sldMkLst>
      </pc:sldChg>
      <pc:sldChg chg="del">
        <pc:chgData name="Jenn Anne" userId="2e42e5b19939340a" providerId="LiveId" clId="{44787707-D02D-4BAB-B3BB-9BFDF74938D9}" dt="2020-01-21T21:09:23.725" v="60" actId="47"/>
        <pc:sldMkLst>
          <pc:docMk/>
          <pc:sldMk cId="480173797" sldId="702"/>
        </pc:sldMkLst>
      </pc:sldChg>
      <pc:sldChg chg="add">
        <pc:chgData name="Jenn Anne" userId="2e42e5b19939340a" providerId="LiveId" clId="{44787707-D02D-4BAB-B3BB-9BFDF74938D9}" dt="2020-01-21T21:24:04.396" v="129"/>
        <pc:sldMkLst>
          <pc:docMk/>
          <pc:sldMk cId="3946672094" sldId="702"/>
        </pc:sldMkLst>
      </pc:sldChg>
      <pc:sldChg chg="add">
        <pc:chgData name="Jenn Anne" userId="2e42e5b19939340a" providerId="LiveId" clId="{44787707-D02D-4BAB-B3BB-9BFDF74938D9}" dt="2020-01-21T21:24:06.208" v="130"/>
        <pc:sldMkLst>
          <pc:docMk/>
          <pc:sldMk cId="1701507937" sldId="703"/>
        </pc:sldMkLst>
      </pc:sldChg>
      <pc:sldChg chg="del">
        <pc:chgData name="Jenn Anne" userId="2e42e5b19939340a" providerId="LiveId" clId="{44787707-D02D-4BAB-B3BB-9BFDF74938D9}" dt="2020-01-21T21:09:23.725" v="60" actId="47"/>
        <pc:sldMkLst>
          <pc:docMk/>
          <pc:sldMk cId="3924402720" sldId="703"/>
        </pc:sldMkLst>
      </pc:sldChg>
      <pc:sldChg chg="del">
        <pc:chgData name="Jenn Anne" userId="2e42e5b19939340a" providerId="LiveId" clId="{44787707-D02D-4BAB-B3BB-9BFDF74938D9}" dt="2020-01-21T21:09:23.725" v="60" actId="47"/>
        <pc:sldMkLst>
          <pc:docMk/>
          <pc:sldMk cId="3398990533" sldId="704"/>
        </pc:sldMkLst>
      </pc:sldChg>
      <pc:sldChg chg="add">
        <pc:chgData name="Jenn Anne" userId="2e42e5b19939340a" providerId="LiveId" clId="{44787707-D02D-4BAB-B3BB-9BFDF74938D9}" dt="2020-01-21T21:24:06.208" v="130"/>
        <pc:sldMkLst>
          <pc:docMk/>
          <pc:sldMk cId="3432582148" sldId="704"/>
        </pc:sldMkLst>
      </pc:sldChg>
      <pc:sldChg chg="add">
        <pc:chgData name="Jenn Anne" userId="2e42e5b19939340a" providerId="LiveId" clId="{44787707-D02D-4BAB-B3BB-9BFDF74938D9}" dt="2020-01-21T21:24:08.755" v="131"/>
        <pc:sldMkLst>
          <pc:docMk/>
          <pc:sldMk cId="1187595916" sldId="705"/>
        </pc:sldMkLst>
      </pc:sldChg>
      <pc:sldChg chg="del">
        <pc:chgData name="Jenn Anne" userId="2e42e5b19939340a" providerId="LiveId" clId="{44787707-D02D-4BAB-B3BB-9BFDF74938D9}" dt="2020-01-21T21:09:23.725" v="60" actId="47"/>
        <pc:sldMkLst>
          <pc:docMk/>
          <pc:sldMk cId="1473979791" sldId="705"/>
        </pc:sldMkLst>
      </pc:sldChg>
      <pc:sldChg chg="add">
        <pc:chgData name="Jenn Anne" userId="2e42e5b19939340a" providerId="LiveId" clId="{44787707-D02D-4BAB-B3BB-9BFDF74938D9}" dt="2020-01-21T21:24:08.755" v="131"/>
        <pc:sldMkLst>
          <pc:docMk/>
          <pc:sldMk cId="1911808324" sldId="706"/>
        </pc:sldMkLst>
      </pc:sldChg>
      <pc:sldChg chg="del">
        <pc:chgData name="Jenn Anne" userId="2e42e5b19939340a" providerId="LiveId" clId="{44787707-D02D-4BAB-B3BB-9BFDF74938D9}" dt="2020-01-21T21:09:54.720" v="62" actId="47"/>
        <pc:sldMkLst>
          <pc:docMk/>
          <pc:sldMk cId="2397743118" sldId="706"/>
        </pc:sldMkLst>
      </pc:sldChg>
      <pc:sldChg chg="del">
        <pc:chgData name="Jenn Anne" userId="2e42e5b19939340a" providerId="LiveId" clId="{44787707-D02D-4BAB-B3BB-9BFDF74938D9}" dt="2020-01-21T21:09:26.780" v="61" actId="47"/>
        <pc:sldMkLst>
          <pc:docMk/>
          <pc:sldMk cId="1978601071" sldId="707"/>
        </pc:sldMkLst>
      </pc:sldChg>
      <pc:sldChg chg="add">
        <pc:chgData name="Jenn Anne" userId="2e42e5b19939340a" providerId="LiveId" clId="{44787707-D02D-4BAB-B3BB-9BFDF74938D9}" dt="2020-01-21T21:24:13.519" v="132"/>
        <pc:sldMkLst>
          <pc:docMk/>
          <pc:sldMk cId="3737847900" sldId="707"/>
        </pc:sldMkLst>
      </pc:sldChg>
      <pc:sldChg chg="add">
        <pc:chgData name="Jenn Anne" userId="2e42e5b19939340a" providerId="LiveId" clId="{44787707-D02D-4BAB-B3BB-9BFDF74938D9}" dt="2020-01-21T21:24:13.519" v="132"/>
        <pc:sldMkLst>
          <pc:docMk/>
          <pc:sldMk cId="96109155" sldId="708"/>
        </pc:sldMkLst>
      </pc:sldChg>
      <pc:sldChg chg="del">
        <pc:chgData name="Jenn Anne" userId="2e42e5b19939340a" providerId="LiveId" clId="{44787707-D02D-4BAB-B3BB-9BFDF74938D9}" dt="2020-01-21T21:09:26.780" v="61" actId="47"/>
        <pc:sldMkLst>
          <pc:docMk/>
          <pc:sldMk cId="1552361076" sldId="708"/>
        </pc:sldMkLst>
      </pc:sldChg>
      <pc:sldChg chg="add">
        <pc:chgData name="Jenn Anne" userId="2e42e5b19939340a" providerId="LiveId" clId="{44787707-D02D-4BAB-B3BB-9BFDF74938D9}" dt="2020-01-21T21:24:15.615" v="133"/>
        <pc:sldMkLst>
          <pc:docMk/>
          <pc:sldMk cId="2319275792" sldId="709"/>
        </pc:sldMkLst>
      </pc:sldChg>
      <pc:sldChg chg="del">
        <pc:chgData name="Jenn Anne" userId="2e42e5b19939340a" providerId="LiveId" clId="{44787707-D02D-4BAB-B3BB-9BFDF74938D9}" dt="2020-01-21T21:09:26.780" v="61" actId="47"/>
        <pc:sldMkLst>
          <pc:docMk/>
          <pc:sldMk cId="2840645070" sldId="709"/>
        </pc:sldMkLst>
      </pc:sldChg>
      <pc:sldChg chg="add">
        <pc:chgData name="Jenn Anne" userId="2e42e5b19939340a" providerId="LiveId" clId="{44787707-D02D-4BAB-B3BB-9BFDF74938D9}" dt="2020-01-21T21:24:15.615" v="133"/>
        <pc:sldMkLst>
          <pc:docMk/>
          <pc:sldMk cId="1690899852" sldId="710"/>
        </pc:sldMkLst>
      </pc:sldChg>
      <pc:sldChg chg="del">
        <pc:chgData name="Jenn Anne" userId="2e42e5b19939340a" providerId="LiveId" clId="{44787707-D02D-4BAB-B3BB-9BFDF74938D9}" dt="2020-01-21T21:09:26.780" v="61" actId="47"/>
        <pc:sldMkLst>
          <pc:docMk/>
          <pc:sldMk cId="3974484006" sldId="710"/>
        </pc:sldMkLst>
      </pc:sldChg>
      <pc:sldChg chg="del">
        <pc:chgData name="Jenn Anne" userId="2e42e5b19939340a" providerId="LiveId" clId="{44787707-D02D-4BAB-B3BB-9BFDF74938D9}" dt="2020-01-21T21:09:26.780" v="61" actId="47"/>
        <pc:sldMkLst>
          <pc:docMk/>
          <pc:sldMk cId="898264423" sldId="711"/>
        </pc:sldMkLst>
      </pc:sldChg>
      <pc:sldChg chg="add">
        <pc:chgData name="Jenn Anne" userId="2e42e5b19939340a" providerId="LiveId" clId="{44787707-D02D-4BAB-B3BB-9BFDF74938D9}" dt="2020-01-21T21:24:18.027" v="134"/>
        <pc:sldMkLst>
          <pc:docMk/>
          <pc:sldMk cId="2891680357" sldId="711"/>
        </pc:sldMkLst>
      </pc:sldChg>
      <pc:sldChg chg="add">
        <pc:chgData name="Jenn Anne" userId="2e42e5b19939340a" providerId="LiveId" clId="{44787707-D02D-4BAB-B3BB-9BFDF74938D9}" dt="2020-01-21T21:24:18.027" v="134"/>
        <pc:sldMkLst>
          <pc:docMk/>
          <pc:sldMk cId="873792567" sldId="712"/>
        </pc:sldMkLst>
      </pc:sldChg>
      <pc:sldChg chg="del">
        <pc:chgData name="Jenn Anne" userId="2e42e5b19939340a" providerId="LiveId" clId="{44787707-D02D-4BAB-B3BB-9BFDF74938D9}" dt="2020-01-21T21:09:26.780" v="61" actId="47"/>
        <pc:sldMkLst>
          <pc:docMk/>
          <pc:sldMk cId="1246474431" sldId="712"/>
        </pc:sldMkLst>
      </pc:sldChg>
      <pc:sldChg chg="add">
        <pc:chgData name="Jenn Anne" userId="2e42e5b19939340a" providerId="LiveId" clId="{44787707-D02D-4BAB-B3BB-9BFDF74938D9}" dt="2020-01-21T21:24:22.200" v="135"/>
        <pc:sldMkLst>
          <pc:docMk/>
          <pc:sldMk cId="316613547" sldId="713"/>
        </pc:sldMkLst>
      </pc:sldChg>
      <pc:sldChg chg="add">
        <pc:chgData name="Jenn Anne" userId="2e42e5b19939340a" providerId="LiveId" clId="{44787707-D02D-4BAB-B3BB-9BFDF74938D9}" dt="2020-01-21T21:24:22.200" v="135"/>
        <pc:sldMkLst>
          <pc:docMk/>
          <pc:sldMk cId="675058023" sldId="714"/>
        </pc:sldMkLst>
      </pc:sldChg>
      <pc:sldChg chg="add">
        <pc:chgData name="Jenn Anne" userId="2e42e5b19939340a" providerId="LiveId" clId="{44787707-D02D-4BAB-B3BB-9BFDF74938D9}" dt="2020-01-21T21:24:24.709" v="136"/>
        <pc:sldMkLst>
          <pc:docMk/>
          <pc:sldMk cId="1925642469" sldId="715"/>
        </pc:sldMkLst>
      </pc:sldChg>
      <pc:sldChg chg="add">
        <pc:chgData name="Jenn Anne" userId="2e42e5b19939340a" providerId="LiveId" clId="{44787707-D02D-4BAB-B3BB-9BFDF74938D9}" dt="2020-01-21T21:24:24.709" v="136"/>
        <pc:sldMkLst>
          <pc:docMk/>
          <pc:sldMk cId="243412116" sldId="716"/>
        </pc:sldMkLst>
      </pc:sldChg>
      <pc:sldChg chg="add">
        <pc:chgData name="Jenn Anne" userId="2e42e5b19939340a" providerId="LiveId" clId="{44787707-D02D-4BAB-B3BB-9BFDF74938D9}" dt="2020-01-21T21:24:26.919" v="137"/>
        <pc:sldMkLst>
          <pc:docMk/>
          <pc:sldMk cId="517247483" sldId="717"/>
        </pc:sldMkLst>
      </pc:sldChg>
      <pc:sldChg chg="add">
        <pc:chgData name="Jenn Anne" userId="2e42e5b19939340a" providerId="LiveId" clId="{44787707-D02D-4BAB-B3BB-9BFDF74938D9}" dt="2020-01-21T21:24:26.919" v="137"/>
        <pc:sldMkLst>
          <pc:docMk/>
          <pc:sldMk cId="3999686470" sldId="718"/>
        </pc:sldMkLst>
      </pc:sldChg>
      <pc:sldChg chg="add">
        <pc:chgData name="Jenn Anne" userId="2e42e5b19939340a" providerId="LiveId" clId="{44787707-D02D-4BAB-B3BB-9BFDF74938D9}" dt="2020-01-21T21:24:29.160" v="138"/>
        <pc:sldMkLst>
          <pc:docMk/>
          <pc:sldMk cId="110850772" sldId="719"/>
        </pc:sldMkLst>
      </pc:sldChg>
      <pc:sldChg chg="add">
        <pc:chgData name="Jenn Anne" userId="2e42e5b19939340a" providerId="LiveId" clId="{44787707-D02D-4BAB-B3BB-9BFDF74938D9}" dt="2020-01-21T21:24:29.160" v="138"/>
        <pc:sldMkLst>
          <pc:docMk/>
          <pc:sldMk cId="2674621793" sldId="720"/>
        </pc:sldMkLst>
      </pc:sldChg>
      <pc:sldChg chg="add">
        <pc:chgData name="Jenn Anne" userId="2e42e5b19939340a" providerId="LiveId" clId="{44787707-D02D-4BAB-B3BB-9BFDF74938D9}" dt="2020-01-21T21:24:35.592" v="139"/>
        <pc:sldMkLst>
          <pc:docMk/>
          <pc:sldMk cId="2127867648" sldId="721"/>
        </pc:sldMkLst>
      </pc:sldChg>
      <pc:sldChg chg="add">
        <pc:chgData name="Jenn Anne" userId="2e42e5b19939340a" providerId="LiveId" clId="{44787707-D02D-4BAB-B3BB-9BFDF74938D9}" dt="2020-01-21T21:24:35.592" v="139"/>
        <pc:sldMkLst>
          <pc:docMk/>
          <pc:sldMk cId="3087309256" sldId="722"/>
        </pc:sldMkLst>
      </pc:sldChg>
      <pc:sldChg chg="add">
        <pc:chgData name="Jenn Anne" userId="2e42e5b19939340a" providerId="LiveId" clId="{44787707-D02D-4BAB-B3BB-9BFDF74938D9}" dt="2020-01-21T21:24:37.656" v="140"/>
        <pc:sldMkLst>
          <pc:docMk/>
          <pc:sldMk cId="2683369889" sldId="723"/>
        </pc:sldMkLst>
      </pc:sldChg>
      <pc:sldChg chg="add">
        <pc:chgData name="Jenn Anne" userId="2e42e5b19939340a" providerId="LiveId" clId="{44787707-D02D-4BAB-B3BB-9BFDF74938D9}" dt="2020-01-21T21:24:37.656" v="140"/>
        <pc:sldMkLst>
          <pc:docMk/>
          <pc:sldMk cId="803414353" sldId="724"/>
        </pc:sldMkLst>
      </pc:sldChg>
      <pc:sldChg chg="add">
        <pc:chgData name="Jenn Anne" userId="2e42e5b19939340a" providerId="LiveId" clId="{44787707-D02D-4BAB-B3BB-9BFDF74938D9}" dt="2020-01-21T21:24:41.959" v="141"/>
        <pc:sldMkLst>
          <pc:docMk/>
          <pc:sldMk cId="4178987668" sldId="725"/>
        </pc:sldMkLst>
      </pc:sldChg>
      <pc:sldChg chg="add">
        <pc:chgData name="Jenn Anne" userId="2e42e5b19939340a" providerId="LiveId" clId="{44787707-D02D-4BAB-B3BB-9BFDF74938D9}" dt="2020-01-21T21:24:41.959" v="141"/>
        <pc:sldMkLst>
          <pc:docMk/>
          <pc:sldMk cId="585373670" sldId="726"/>
        </pc:sldMkLst>
      </pc:sldChg>
      <pc:sldChg chg="add">
        <pc:chgData name="Jenn Anne" userId="2e42e5b19939340a" providerId="LiveId" clId="{44787707-D02D-4BAB-B3BB-9BFDF74938D9}" dt="2020-01-21T21:24:43.840" v="142"/>
        <pc:sldMkLst>
          <pc:docMk/>
          <pc:sldMk cId="1892638761" sldId="727"/>
        </pc:sldMkLst>
      </pc:sldChg>
      <pc:sldChg chg="add">
        <pc:chgData name="Jenn Anne" userId="2e42e5b19939340a" providerId="LiveId" clId="{44787707-D02D-4BAB-B3BB-9BFDF74938D9}" dt="2020-01-21T21:24:43.840" v="142"/>
        <pc:sldMkLst>
          <pc:docMk/>
          <pc:sldMk cId="3145615805" sldId="728"/>
        </pc:sldMkLst>
      </pc:sldChg>
      <pc:sldChg chg="add">
        <pc:chgData name="Jenn Anne" userId="2e42e5b19939340a" providerId="LiveId" clId="{44787707-D02D-4BAB-B3BB-9BFDF74938D9}" dt="2020-01-21T21:24:45.848" v="143"/>
        <pc:sldMkLst>
          <pc:docMk/>
          <pc:sldMk cId="436419226" sldId="729"/>
        </pc:sldMkLst>
      </pc:sldChg>
      <pc:sldChg chg="add">
        <pc:chgData name="Jenn Anne" userId="2e42e5b19939340a" providerId="LiveId" clId="{44787707-D02D-4BAB-B3BB-9BFDF74938D9}" dt="2020-01-21T21:24:45.848" v="143"/>
        <pc:sldMkLst>
          <pc:docMk/>
          <pc:sldMk cId="3194461385" sldId="730"/>
        </pc:sldMkLst>
      </pc:sldChg>
      <pc:sldChg chg="add">
        <pc:chgData name="Jenn Anne" userId="2e42e5b19939340a" providerId="LiveId" clId="{44787707-D02D-4BAB-B3BB-9BFDF74938D9}" dt="2020-01-21T21:24:47.895" v="144"/>
        <pc:sldMkLst>
          <pc:docMk/>
          <pc:sldMk cId="2345427706" sldId="731"/>
        </pc:sldMkLst>
      </pc:sldChg>
      <pc:sldChg chg="add">
        <pc:chgData name="Jenn Anne" userId="2e42e5b19939340a" providerId="LiveId" clId="{44787707-D02D-4BAB-B3BB-9BFDF74938D9}" dt="2020-01-21T21:24:47.895" v="144"/>
        <pc:sldMkLst>
          <pc:docMk/>
          <pc:sldMk cId="2551901093" sldId="732"/>
        </pc:sldMkLst>
      </pc:sldChg>
      <pc:sldChg chg="add">
        <pc:chgData name="Jenn Anne" userId="2e42e5b19939340a" providerId="LiveId" clId="{44787707-D02D-4BAB-B3BB-9BFDF74938D9}" dt="2020-01-21T21:24:49.826" v="145"/>
        <pc:sldMkLst>
          <pc:docMk/>
          <pc:sldMk cId="1097233400" sldId="733"/>
        </pc:sldMkLst>
      </pc:sldChg>
      <pc:sldChg chg="add">
        <pc:chgData name="Jenn Anne" userId="2e42e5b19939340a" providerId="LiveId" clId="{44787707-D02D-4BAB-B3BB-9BFDF74938D9}" dt="2020-01-21T21:24:49.826" v="145"/>
        <pc:sldMkLst>
          <pc:docMk/>
          <pc:sldMk cId="1275157076" sldId="734"/>
        </pc:sldMkLst>
      </pc:sldChg>
      <pc:sldChg chg="add">
        <pc:chgData name="Jenn Anne" userId="2e42e5b19939340a" providerId="LiveId" clId="{44787707-D02D-4BAB-B3BB-9BFDF74938D9}" dt="2020-01-21T21:24:54.856" v="146"/>
        <pc:sldMkLst>
          <pc:docMk/>
          <pc:sldMk cId="3448446254" sldId="735"/>
        </pc:sldMkLst>
      </pc:sldChg>
      <pc:sldChg chg="add">
        <pc:chgData name="Jenn Anne" userId="2e42e5b19939340a" providerId="LiveId" clId="{44787707-D02D-4BAB-B3BB-9BFDF74938D9}" dt="2020-01-21T21:24:54.856" v="146"/>
        <pc:sldMkLst>
          <pc:docMk/>
          <pc:sldMk cId="1120361207" sldId="736"/>
        </pc:sldMkLst>
      </pc:sldChg>
      <pc:sldChg chg="add">
        <pc:chgData name="Jenn Anne" userId="2e42e5b19939340a" providerId="LiveId" clId="{44787707-D02D-4BAB-B3BB-9BFDF74938D9}" dt="2020-01-21T21:24:56.503" v="147"/>
        <pc:sldMkLst>
          <pc:docMk/>
          <pc:sldMk cId="1106307334" sldId="737"/>
        </pc:sldMkLst>
      </pc:sldChg>
      <pc:sldChg chg="add">
        <pc:chgData name="Jenn Anne" userId="2e42e5b19939340a" providerId="LiveId" clId="{44787707-D02D-4BAB-B3BB-9BFDF74938D9}" dt="2020-01-21T21:24:56.503" v="147"/>
        <pc:sldMkLst>
          <pc:docMk/>
          <pc:sldMk cId="1384370711" sldId="738"/>
        </pc:sldMkLst>
      </pc:sldChg>
      <pc:sldChg chg="add">
        <pc:chgData name="Jenn Anne" userId="2e42e5b19939340a" providerId="LiveId" clId="{44787707-D02D-4BAB-B3BB-9BFDF74938D9}" dt="2020-01-21T21:24:58.281" v="148"/>
        <pc:sldMkLst>
          <pc:docMk/>
          <pc:sldMk cId="3851387711" sldId="739"/>
        </pc:sldMkLst>
      </pc:sldChg>
      <pc:sldChg chg="add">
        <pc:chgData name="Jenn Anne" userId="2e42e5b19939340a" providerId="LiveId" clId="{44787707-D02D-4BAB-B3BB-9BFDF74938D9}" dt="2020-01-21T21:24:58.281" v="148"/>
        <pc:sldMkLst>
          <pc:docMk/>
          <pc:sldMk cId="1906981959" sldId="740"/>
        </pc:sldMkLst>
      </pc:sldChg>
      <pc:sldChg chg="add">
        <pc:chgData name="Jenn Anne" userId="2e42e5b19939340a" providerId="LiveId" clId="{44787707-D02D-4BAB-B3BB-9BFDF74938D9}" dt="2020-01-21T21:25:00.127" v="149"/>
        <pc:sldMkLst>
          <pc:docMk/>
          <pc:sldMk cId="377321643" sldId="741"/>
        </pc:sldMkLst>
      </pc:sldChg>
      <pc:sldChg chg="add">
        <pc:chgData name="Jenn Anne" userId="2e42e5b19939340a" providerId="LiveId" clId="{44787707-D02D-4BAB-B3BB-9BFDF74938D9}" dt="2020-01-21T21:25:00.127" v="149"/>
        <pc:sldMkLst>
          <pc:docMk/>
          <pc:sldMk cId="2271770496" sldId="742"/>
        </pc:sldMkLst>
      </pc:sldChg>
      <pc:sldChg chg="add">
        <pc:chgData name="Jenn Anne" userId="2e42e5b19939340a" providerId="LiveId" clId="{44787707-D02D-4BAB-B3BB-9BFDF74938D9}" dt="2020-01-21T21:25:01.858" v="150"/>
        <pc:sldMkLst>
          <pc:docMk/>
          <pc:sldMk cId="1842375939" sldId="743"/>
        </pc:sldMkLst>
      </pc:sldChg>
      <pc:sldChg chg="add">
        <pc:chgData name="Jenn Anne" userId="2e42e5b19939340a" providerId="LiveId" clId="{44787707-D02D-4BAB-B3BB-9BFDF74938D9}" dt="2020-01-21T21:25:01.858" v="150"/>
        <pc:sldMkLst>
          <pc:docMk/>
          <pc:sldMk cId="1996603410" sldId="744"/>
        </pc:sldMkLst>
      </pc:sldChg>
      <pc:sldChg chg="add">
        <pc:chgData name="Jenn Anne" userId="2e42e5b19939340a" providerId="LiveId" clId="{44787707-D02D-4BAB-B3BB-9BFDF74938D9}" dt="2020-01-21T21:25:05.561" v="151"/>
        <pc:sldMkLst>
          <pc:docMk/>
          <pc:sldMk cId="1506067793" sldId="745"/>
        </pc:sldMkLst>
      </pc:sldChg>
      <pc:sldChg chg="add">
        <pc:chgData name="Jenn Anne" userId="2e42e5b19939340a" providerId="LiveId" clId="{44787707-D02D-4BAB-B3BB-9BFDF74938D9}" dt="2020-01-21T21:25:05.561" v="151"/>
        <pc:sldMkLst>
          <pc:docMk/>
          <pc:sldMk cId="304555103" sldId="746"/>
        </pc:sldMkLst>
      </pc:sldChg>
      <pc:sldChg chg="add">
        <pc:chgData name="Jenn Anne" userId="2e42e5b19939340a" providerId="LiveId" clId="{44787707-D02D-4BAB-B3BB-9BFDF74938D9}" dt="2020-01-21T21:25:08.288" v="152"/>
        <pc:sldMkLst>
          <pc:docMk/>
          <pc:sldMk cId="880670927" sldId="747"/>
        </pc:sldMkLst>
      </pc:sldChg>
      <pc:sldChg chg="add">
        <pc:chgData name="Jenn Anne" userId="2e42e5b19939340a" providerId="LiveId" clId="{44787707-D02D-4BAB-B3BB-9BFDF74938D9}" dt="2020-01-21T21:25:08.288" v="152"/>
        <pc:sldMkLst>
          <pc:docMk/>
          <pc:sldMk cId="3941395494" sldId="748"/>
        </pc:sldMkLst>
      </pc:sldChg>
      <pc:sldChg chg="add">
        <pc:chgData name="Jenn Anne" userId="2e42e5b19939340a" providerId="LiveId" clId="{44787707-D02D-4BAB-B3BB-9BFDF74938D9}" dt="2020-01-21T21:25:10.464" v="153"/>
        <pc:sldMkLst>
          <pc:docMk/>
          <pc:sldMk cId="1473168308" sldId="749"/>
        </pc:sldMkLst>
      </pc:sldChg>
      <pc:sldChg chg="add">
        <pc:chgData name="Jenn Anne" userId="2e42e5b19939340a" providerId="LiveId" clId="{44787707-D02D-4BAB-B3BB-9BFDF74938D9}" dt="2020-01-21T21:25:10.464" v="153"/>
        <pc:sldMkLst>
          <pc:docMk/>
          <pc:sldMk cId="3289563502" sldId="750"/>
        </pc:sldMkLst>
      </pc:sldChg>
      <pc:sldChg chg="add">
        <pc:chgData name="Jenn Anne" userId="2e42e5b19939340a" providerId="LiveId" clId="{44787707-D02D-4BAB-B3BB-9BFDF74938D9}" dt="2020-01-21T21:25:12.609" v="154"/>
        <pc:sldMkLst>
          <pc:docMk/>
          <pc:sldMk cId="2418352282" sldId="751"/>
        </pc:sldMkLst>
      </pc:sldChg>
      <pc:sldChg chg="add">
        <pc:chgData name="Jenn Anne" userId="2e42e5b19939340a" providerId="LiveId" clId="{44787707-D02D-4BAB-B3BB-9BFDF74938D9}" dt="2020-01-21T21:25:12.609" v="154"/>
        <pc:sldMkLst>
          <pc:docMk/>
          <pc:sldMk cId="1819051218" sldId="752"/>
        </pc:sldMkLst>
      </pc:sldChg>
      <pc:sldChg chg="add">
        <pc:chgData name="Jenn Anne" userId="2e42e5b19939340a" providerId="LiveId" clId="{44787707-D02D-4BAB-B3BB-9BFDF74938D9}" dt="2020-01-21T21:25:14.503" v="155"/>
        <pc:sldMkLst>
          <pc:docMk/>
          <pc:sldMk cId="2196408800" sldId="753"/>
        </pc:sldMkLst>
      </pc:sldChg>
      <pc:sldChg chg="add">
        <pc:chgData name="Jenn Anne" userId="2e42e5b19939340a" providerId="LiveId" clId="{44787707-D02D-4BAB-B3BB-9BFDF74938D9}" dt="2020-01-21T21:25:14.503" v="155"/>
        <pc:sldMkLst>
          <pc:docMk/>
          <pc:sldMk cId="608639518" sldId="754"/>
        </pc:sldMkLst>
      </pc:sldChg>
      <pc:sldChg chg="add">
        <pc:chgData name="Jenn Anne" userId="2e42e5b19939340a" providerId="LiveId" clId="{44787707-D02D-4BAB-B3BB-9BFDF74938D9}" dt="2020-01-21T21:25:18.096" v="156"/>
        <pc:sldMkLst>
          <pc:docMk/>
          <pc:sldMk cId="325491511" sldId="755"/>
        </pc:sldMkLst>
      </pc:sldChg>
      <pc:sldChg chg="add">
        <pc:chgData name="Jenn Anne" userId="2e42e5b19939340a" providerId="LiveId" clId="{44787707-D02D-4BAB-B3BB-9BFDF74938D9}" dt="2020-01-21T21:25:18.096" v="156"/>
        <pc:sldMkLst>
          <pc:docMk/>
          <pc:sldMk cId="967689497" sldId="756"/>
        </pc:sldMkLst>
      </pc:sldChg>
      <pc:sldChg chg="add">
        <pc:chgData name="Jenn Anne" userId="2e42e5b19939340a" providerId="LiveId" clId="{44787707-D02D-4BAB-B3BB-9BFDF74938D9}" dt="2020-01-21T21:25:20.173" v="157"/>
        <pc:sldMkLst>
          <pc:docMk/>
          <pc:sldMk cId="1598807284" sldId="757"/>
        </pc:sldMkLst>
      </pc:sldChg>
      <pc:sldChg chg="add">
        <pc:chgData name="Jenn Anne" userId="2e42e5b19939340a" providerId="LiveId" clId="{44787707-D02D-4BAB-B3BB-9BFDF74938D9}" dt="2020-01-21T21:25:20.173" v="157"/>
        <pc:sldMkLst>
          <pc:docMk/>
          <pc:sldMk cId="2449094416" sldId="758"/>
        </pc:sldMkLst>
      </pc:sldChg>
      <pc:sldChg chg="add">
        <pc:chgData name="Jenn Anne" userId="2e42e5b19939340a" providerId="LiveId" clId="{44787707-D02D-4BAB-B3BB-9BFDF74938D9}" dt="2020-01-21T21:25:21.965" v="158"/>
        <pc:sldMkLst>
          <pc:docMk/>
          <pc:sldMk cId="1750963594" sldId="759"/>
        </pc:sldMkLst>
      </pc:sldChg>
      <pc:sldChg chg="add">
        <pc:chgData name="Jenn Anne" userId="2e42e5b19939340a" providerId="LiveId" clId="{44787707-D02D-4BAB-B3BB-9BFDF74938D9}" dt="2020-01-21T21:25:21.965" v="158"/>
        <pc:sldMkLst>
          <pc:docMk/>
          <pc:sldMk cId="3624169746" sldId="760"/>
        </pc:sldMkLst>
      </pc:sldChg>
      <pc:sldChg chg="add">
        <pc:chgData name="Jenn Anne" userId="2e42e5b19939340a" providerId="LiveId" clId="{44787707-D02D-4BAB-B3BB-9BFDF74938D9}" dt="2020-01-21T21:25:26.205" v="159"/>
        <pc:sldMkLst>
          <pc:docMk/>
          <pc:sldMk cId="2096191373" sldId="761"/>
        </pc:sldMkLst>
      </pc:sldChg>
      <pc:sldChg chg="add">
        <pc:chgData name="Jenn Anne" userId="2e42e5b19939340a" providerId="LiveId" clId="{44787707-D02D-4BAB-B3BB-9BFDF74938D9}" dt="2020-01-21T21:25:26.205" v="159"/>
        <pc:sldMkLst>
          <pc:docMk/>
          <pc:sldMk cId="1265974132" sldId="762"/>
        </pc:sldMkLst>
      </pc:sldChg>
      <pc:sldChg chg="add">
        <pc:chgData name="Jenn Anne" userId="2e42e5b19939340a" providerId="LiveId" clId="{44787707-D02D-4BAB-B3BB-9BFDF74938D9}" dt="2020-01-21T21:25:27.886" v="160"/>
        <pc:sldMkLst>
          <pc:docMk/>
          <pc:sldMk cId="3359869515" sldId="763"/>
        </pc:sldMkLst>
      </pc:sldChg>
      <pc:sldChg chg="add">
        <pc:chgData name="Jenn Anne" userId="2e42e5b19939340a" providerId="LiveId" clId="{44787707-D02D-4BAB-B3BB-9BFDF74938D9}" dt="2020-01-21T21:25:27.886" v="160"/>
        <pc:sldMkLst>
          <pc:docMk/>
          <pc:sldMk cId="1772283697" sldId="764"/>
        </pc:sldMkLst>
      </pc:sldChg>
      <pc:sldChg chg="add">
        <pc:chgData name="Jenn Anne" userId="2e42e5b19939340a" providerId="LiveId" clId="{44787707-D02D-4BAB-B3BB-9BFDF74938D9}" dt="2020-01-21T21:25:29.751" v="161"/>
        <pc:sldMkLst>
          <pc:docMk/>
          <pc:sldMk cId="4102810994" sldId="765"/>
        </pc:sldMkLst>
      </pc:sldChg>
      <pc:sldChg chg="add">
        <pc:chgData name="Jenn Anne" userId="2e42e5b19939340a" providerId="LiveId" clId="{44787707-D02D-4BAB-B3BB-9BFDF74938D9}" dt="2020-01-21T21:25:29.751" v="161"/>
        <pc:sldMkLst>
          <pc:docMk/>
          <pc:sldMk cId="3500588492" sldId="766"/>
        </pc:sldMkLst>
      </pc:sldChg>
      <pc:sldChg chg="add">
        <pc:chgData name="Jenn Anne" userId="2e42e5b19939340a" providerId="LiveId" clId="{44787707-D02D-4BAB-B3BB-9BFDF74938D9}" dt="2020-01-21T21:25:32.071" v="162"/>
        <pc:sldMkLst>
          <pc:docMk/>
          <pc:sldMk cId="2867651478" sldId="767"/>
        </pc:sldMkLst>
      </pc:sldChg>
      <pc:sldChg chg="add">
        <pc:chgData name="Jenn Anne" userId="2e42e5b19939340a" providerId="LiveId" clId="{44787707-D02D-4BAB-B3BB-9BFDF74938D9}" dt="2020-01-21T21:25:32.071" v="162"/>
        <pc:sldMkLst>
          <pc:docMk/>
          <pc:sldMk cId="3779285551" sldId="768"/>
        </pc:sldMkLst>
      </pc:sldChg>
      <pc:sldChg chg="add">
        <pc:chgData name="Jenn Anne" userId="2e42e5b19939340a" providerId="LiveId" clId="{44787707-D02D-4BAB-B3BB-9BFDF74938D9}" dt="2020-01-21T21:25:34.121" v="163"/>
        <pc:sldMkLst>
          <pc:docMk/>
          <pc:sldMk cId="2215445516" sldId="769"/>
        </pc:sldMkLst>
      </pc:sldChg>
      <pc:sldChg chg="add">
        <pc:chgData name="Jenn Anne" userId="2e42e5b19939340a" providerId="LiveId" clId="{44787707-D02D-4BAB-B3BB-9BFDF74938D9}" dt="2020-01-21T21:25:34.121" v="163"/>
        <pc:sldMkLst>
          <pc:docMk/>
          <pc:sldMk cId="1107503356" sldId="770"/>
        </pc:sldMkLst>
      </pc:sldChg>
      <pc:sldChg chg="add">
        <pc:chgData name="Jenn Anne" userId="2e42e5b19939340a" providerId="LiveId" clId="{44787707-D02D-4BAB-B3BB-9BFDF74938D9}" dt="2020-01-21T21:25:38.405" v="164"/>
        <pc:sldMkLst>
          <pc:docMk/>
          <pc:sldMk cId="3273428349" sldId="771"/>
        </pc:sldMkLst>
      </pc:sldChg>
      <pc:sldChg chg="add">
        <pc:chgData name="Jenn Anne" userId="2e42e5b19939340a" providerId="LiveId" clId="{44787707-D02D-4BAB-B3BB-9BFDF74938D9}" dt="2020-01-21T21:25:38.405" v="164"/>
        <pc:sldMkLst>
          <pc:docMk/>
          <pc:sldMk cId="562135440" sldId="772"/>
        </pc:sldMkLst>
      </pc:sldChg>
      <pc:sldChg chg="add">
        <pc:chgData name="Jenn Anne" userId="2e42e5b19939340a" providerId="LiveId" clId="{44787707-D02D-4BAB-B3BB-9BFDF74938D9}" dt="2020-01-21T21:25:40.317" v="165"/>
        <pc:sldMkLst>
          <pc:docMk/>
          <pc:sldMk cId="1309181108" sldId="773"/>
        </pc:sldMkLst>
      </pc:sldChg>
      <pc:sldChg chg="add">
        <pc:chgData name="Jenn Anne" userId="2e42e5b19939340a" providerId="LiveId" clId="{44787707-D02D-4BAB-B3BB-9BFDF74938D9}" dt="2020-01-21T21:25:40.317" v="165"/>
        <pc:sldMkLst>
          <pc:docMk/>
          <pc:sldMk cId="2946300338" sldId="774"/>
        </pc:sldMkLst>
      </pc:sldChg>
      <pc:sldChg chg="add">
        <pc:chgData name="Jenn Anne" userId="2e42e5b19939340a" providerId="LiveId" clId="{44787707-D02D-4BAB-B3BB-9BFDF74938D9}" dt="2020-01-21T21:25:42.065" v="166"/>
        <pc:sldMkLst>
          <pc:docMk/>
          <pc:sldMk cId="411431547" sldId="775"/>
        </pc:sldMkLst>
      </pc:sldChg>
      <pc:sldChg chg="add">
        <pc:chgData name="Jenn Anne" userId="2e42e5b19939340a" providerId="LiveId" clId="{44787707-D02D-4BAB-B3BB-9BFDF74938D9}" dt="2020-01-21T21:25:42.065" v="166"/>
        <pc:sldMkLst>
          <pc:docMk/>
          <pc:sldMk cId="3546263005" sldId="776"/>
        </pc:sldMkLst>
      </pc:sldChg>
      <pc:sldChg chg="modSp add">
        <pc:chgData name="Jenn Anne" userId="2e42e5b19939340a" providerId="LiveId" clId="{44787707-D02D-4BAB-B3BB-9BFDF74938D9}" dt="2020-01-21T21:38:17.571" v="334" actId="20577"/>
        <pc:sldMkLst>
          <pc:docMk/>
          <pc:sldMk cId="1309249027" sldId="777"/>
        </pc:sldMkLst>
        <pc:spChg chg="mod">
          <ac:chgData name="Jenn Anne" userId="2e42e5b19939340a" providerId="LiveId" clId="{44787707-D02D-4BAB-B3BB-9BFDF74938D9}" dt="2020-01-21T21:38:17.571" v="334" actId="20577"/>
          <ac:spMkLst>
            <pc:docMk/>
            <pc:sldMk cId="1309249027" sldId="777"/>
            <ac:spMk id="4" creationId="{87665923-2495-430A-9F8D-245CBEF5F3B1}"/>
          </ac:spMkLst>
        </pc:spChg>
      </pc:sldChg>
      <pc:sldChg chg="addSp delSp modSp add">
        <pc:chgData name="Jenn Anne" userId="2e42e5b19939340a" providerId="LiveId" clId="{44787707-D02D-4BAB-B3BB-9BFDF74938D9}" dt="2020-01-21T22:14:47.223" v="405" actId="20577"/>
        <pc:sldMkLst>
          <pc:docMk/>
          <pc:sldMk cId="3223967641" sldId="778"/>
        </pc:sldMkLst>
        <pc:spChg chg="add mod">
          <ac:chgData name="Jenn Anne" userId="2e42e5b19939340a" providerId="LiveId" clId="{44787707-D02D-4BAB-B3BB-9BFDF74938D9}" dt="2020-01-21T22:13:55.679" v="386" actId="1076"/>
          <ac:spMkLst>
            <pc:docMk/>
            <pc:sldMk cId="3223967641" sldId="778"/>
            <ac:spMk id="2" creationId="{288E0FD9-8A46-4DF0-87E6-7ADD5D56B1A6}"/>
          </ac:spMkLst>
        </pc:spChg>
        <pc:spChg chg="mod">
          <ac:chgData name="Jenn Anne" userId="2e42e5b19939340a" providerId="LiveId" clId="{44787707-D02D-4BAB-B3BB-9BFDF74938D9}" dt="2020-01-21T22:11:41.271" v="359" actId="403"/>
          <ac:spMkLst>
            <pc:docMk/>
            <pc:sldMk cId="3223967641" sldId="778"/>
            <ac:spMk id="3" creationId="{23CF60B0-BF4C-4E90-B153-689DF6BCE9CE}"/>
          </ac:spMkLst>
        </pc:spChg>
        <pc:spChg chg="mod">
          <ac:chgData name="Jenn Anne" userId="2e42e5b19939340a" providerId="LiveId" clId="{44787707-D02D-4BAB-B3BB-9BFDF74938D9}" dt="2020-01-21T22:11:29.791" v="350" actId="20577"/>
          <ac:spMkLst>
            <pc:docMk/>
            <pc:sldMk cId="3223967641" sldId="778"/>
            <ac:spMk id="4" creationId="{87665923-2495-430A-9F8D-245CBEF5F3B1}"/>
          </ac:spMkLst>
        </pc:spChg>
        <pc:spChg chg="del mod">
          <ac:chgData name="Jenn Anne" userId="2e42e5b19939340a" providerId="LiveId" clId="{44787707-D02D-4BAB-B3BB-9BFDF74938D9}" dt="2020-01-21T22:12:36.348" v="369" actId="478"/>
          <ac:spMkLst>
            <pc:docMk/>
            <pc:sldMk cId="3223967641" sldId="778"/>
            <ac:spMk id="6" creationId="{D795D6C4-9F22-475A-9DB2-67F0F2B200B1}"/>
          </ac:spMkLst>
        </pc:spChg>
        <pc:spChg chg="add mod">
          <ac:chgData name="Jenn Anne" userId="2e42e5b19939340a" providerId="LiveId" clId="{44787707-D02D-4BAB-B3BB-9BFDF74938D9}" dt="2020-01-21T22:14:26.185" v="397" actId="20577"/>
          <ac:spMkLst>
            <pc:docMk/>
            <pc:sldMk cId="3223967641" sldId="778"/>
            <ac:spMk id="23" creationId="{18FA5B3C-CDAD-4319-9523-98436DE2DAC4}"/>
          </ac:spMkLst>
        </pc:spChg>
        <pc:spChg chg="add mod">
          <ac:chgData name="Jenn Anne" userId="2e42e5b19939340a" providerId="LiveId" clId="{44787707-D02D-4BAB-B3BB-9BFDF74938D9}" dt="2020-01-21T22:14:29.620" v="398" actId="20577"/>
          <ac:spMkLst>
            <pc:docMk/>
            <pc:sldMk cId="3223967641" sldId="778"/>
            <ac:spMk id="24" creationId="{D6A2077F-06B3-4909-855C-DC827B0A4905}"/>
          </ac:spMkLst>
        </pc:spChg>
        <pc:spChg chg="add mod">
          <ac:chgData name="Jenn Anne" userId="2e42e5b19939340a" providerId="LiveId" clId="{44787707-D02D-4BAB-B3BB-9BFDF74938D9}" dt="2020-01-21T22:14:34.396" v="401" actId="20577"/>
          <ac:spMkLst>
            <pc:docMk/>
            <pc:sldMk cId="3223967641" sldId="778"/>
            <ac:spMk id="25" creationId="{8C55D768-EBAF-4A54-87F0-8E3DA76F5845}"/>
          </ac:spMkLst>
        </pc:spChg>
        <pc:spChg chg="add mod">
          <ac:chgData name="Jenn Anne" userId="2e42e5b19939340a" providerId="LiveId" clId="{44787707-D02D-4BAB-B3BB-9BFDF74938D9}" dt="2020-01-21T22:14:38.870" v="404" actId="20577"/>
          <ac:spMkLst>
            <pc:docMk/>
            <pc:sldMk cId="3223967641" sldId="778"/>
            <ac:spMk id="26" creationId="{78052B20-82DF-4C2A-8B85-29119573E46D}"/>
          </ac:spMkLst>
        </pc:spChg>
        <pc:spChg chg="add mod">
          <ac:chgData name="Jenn Anne" userId="2e42e5b19939340a" providerId="LiveId" clId="{44787707-D02D-4BAB-B3BB-9BFDF74938D9}" dt="2020-01-21T22:14:47.223" v="405" actId="20577"/>
          <ac:spMkLst>
            <pc:docMk/>
            <pc:sldMk cId="3223967641" sldId="778"/>
            <ac:spMk id="27" creationId="{DD1EC459-ECE9-4104-B717-1B3D3BCE3DDB}"/>
          </ac:spMkLst>
        </pc:spChg>
        <pc:spChg chg="del">
          <ac:chgData name="Jenn Anne" userId="2e42e5b19939340a" providerId="LiveId" clId="{44787707-D02D-4BAB-B3BB-9BFDF74938D9}" dt="2020-01-21T22:12:38.877" v="370" actId="478"/>
          <ac:spMkLst>
            <pc:docMk/>
            <pc:sldMk cId="3223967641" sldId="778"/>
            <ac:spMk id="35" creationId="{003B2BD0-A3CF-4EFA-802A-D321503AF737}"/>
          </ac:spMkLst>
        </pc:spChg>
        <pc:spChg chg="del">
          <ac:chgData name="Jenn Anne" userId="2e42e5b19939340a" providerId="LiveId" clId="{44787707-D02D-4BAB-B3BB-9BFDF74938D9}" dt="2020-01-21T22:12:29.020" v="367" actId="478"/>
          <ac:spMkLst>
            <pc:docMk/>
            <pc:sldMk cId="3223967641" sldId="778"/>
            <ac:spMk id="36" creationId="{6ED4222D-B4B7-4D24-BFE9-5AF6221B067C}"/>
          </ac:spMkLst>
        </pc:spChg>
        <pc:spChg chg="del">
          <ac:chgData name="Jenn Anne" userId="2e42e5b19939340a" providerId="LiveId" clId="{44787707-D02D-4BAB-B3BB-9BFDF74938D9}" dt="2020-01-21T22:12:29.020" v="367" actId="478"/>
          <ac:spMkLst>
            <pc:docMk/>
            <pc:sldMk cId="3223967641" sldId="778"/>
            <ac:spMk id="37" creationId="{F3583266-FB8C-4199-98D2-134C2CC57579}"/>
          </ac:spMkLst>
        </pc:spChg>
        <pc:spChg chg="del">
          <ac:chgData name="Jenn Anne" userId="2e42e5b19939340a" providerId="LiveId" clId="{44787707-D02D-4BAB-B3BB-9BFDF74938D9}" dt="2020-01-21T22:12:29.020" v="367" actId="478"/>
          <ac:spMkLst>
            <pc:docMk/>
            <pc:sldMk cId="3223967641" sldId="778"/>
            <ac:spMk id="38" creationId="{B2CCCBB5-3CBF-493D-BE63-71813ED44ED1}"/>
          </ac:spMkLst>
        </pc:spChg>
        <pc:spChg chg="del">
          <ac:chgData name="Jenn Anne" userId="2e42e5b19939340a" providerId="LiveId" clId="{44787707-D02D-4BAB-B3BB-9BFDF74938D9}" dt="2020-01-21T22:12:29.020" v="367" actId="478"/>
          <ac:spMkLst>
            <pc:docMk/>
            <pc:sldMk cId="3223967641" sldId="778"/>
            <ac:spMk id="39" creationId="{8C9E15D7-4199-4697-8B08-680537C79E32}"/>
          </ac:spMkLst>
        </pc:spChg>
        <pc:graphicFrameChg chg="add del mod">
          <ac:chgData name="Jenn Anne" userId="2e42e5b19939340a" providerId="LiveId" clId="{44787707-D02D-4BAB-B3BB-9BFDF74938D9}" dt="2020-01-21T22:13:11.856" v="373" actId="478"/>
          <ac:graphicFrameMkLst>
            <pc:docMk/>
            <pc:sldMk cId="3223967641" sldId="778"/>
            <ac:graphicFrameMk id="16" creationId="{054FB4A4-AF0F-44E6-AB1B-4E78EFB038ED}"/>
          </ac:graphicFrameMkLst>
        </pc:graphicFrameChg>
        <pc:graphicFrameChg chg="add mod">
          <ac:chgData name="Jenn Anne" userId="2e42e5b19939340a" providerId="LiveId" clId="{44787707-D02D-4BAB-B3BB-9BFDF74938D9}" dt="2020-01-21T22:13:22.405" v="375" actId="1076"/>
          <ac:graphicFrameMkLst>
            <pc:docMk/>
            <pc:sldMk cId="3223967641" sldId="778"/>
            <ac:graphicFrameMk id="17" creationId="{8EA6E6FF-127F-4DEF-8B61-F17A17578118}"/>
          </ac:graphicFrameMkLst>
        </pc:graphicFrameChg>
        <pc:graphicFrameChg chg="add mod">
          <ac:chgData name="Jenn Anne" userId="2e42e5b19939340a" providerId="LiveId" clId="{44787707-D02D-4BAB-B3BB-9BFDF74938D9}" dt="2020-01-21T22:13:22.405" v="375" actId="1076"/>
          <ac:graphicFrameMkLst>
            <pc:docMk/>
            <pc:sldMk cId="3223967641" sldId="778"/>
            <ac:graphicFrameMk id="18" creationId="{42972341-55AB-47AE-9E0A-153F05E6D57E}"/>
          </ac:graphicFrameMkLst>
        </pc:graphicFrameChg>
        <pc:graphicFrameChg chg="add mod">
          <ac:chgData name="Jenn Anne" userId="2e42e5b19939340a" providerId="LiveId" clId="{44787707-D02D-4BAB-B3BB-9BFDF74938D9}" dt="2020-01-21T22:13:28.737" v="377" actId="1076"/>
          <ac:graphicFrameMkLst>
            <pc:docMk/>
            <pc:sldMk cId="3223967641" sldId="778"/>
            <ac:graphicFrameMk id="19" creationId="{4F27FD9F-2E01-47F4-87E5-2EFDBFAD30FA}"/>
          </ac:graphicFrameMkLst>
        </pc:graphicFrameChg>
        <pc:graphicFrameChg chg="modGraphic">
          <ac:chgData name="Jenn Anne" userId="2e42e5b19939340a" providerId="LiveId" clId="{44787707-D02D-4BAB-B3BB-9BFDF74938D9}" dt="2020-01-21T22:12:04.700" v="361" actId="14734"/>
          <ac:graphicFrameMkLst>
            <pc:docMk/>
            <pc:sldMk cId="3223967641" sldId="778"/>
            <ac:graphicFrameMk id="20" creationId="{ED71D8C7-D8B0-4175-ACB1-B07303CC1648}"/>
          </ac:graphicFrameMkLst>
        </pc:graphicFrameChg>
        <pc:graphicFrameChg chg="add mod">
          <ac:chgData name="Jenn Anne" userId="2e42e5b19939340a" providerId="LiveId" clId="{44787707-D02D-4BAB-B3BB-9BFDF74938D9}" dt="2020-01-21T22:13:28.737" v="377" actId="1076"/>
          <ac:graphicFrameMkLst>
            <pc:docMk/>
            <pc:sldMk cId="3223967641" sldId="778"/>
            <ac:graphicFrameMk id="21" creationId="{31A83304-45B6-4558-B1BD-687DF97318D9}"/>
          </ac:graphicFrameMkLst>
        </pc:graphicFrameChg>
        <pc:graphicFrameChg chg="modGraphic">
          <ac:chgData name="Jenn Anne" userId="2e42e5b19939340a" providerId="LiveId" clId="{44787707-D02D-4BAB-B3BB-9BFDF74938D9}" dt="2020-01-21T22:12:09.536" v="362" actId="14734"/>
          <ac:graphicFrameMkLst>
            <pc:docMk/>
            <pc:sldMk cId="3223967641" sldId="778"/>
            <ac:graphicFrameMk id="22" creationId="{99F1E415-DEBB-4F2E-8036-FF53FD6E5FAD}"/>
          </ac:graphicFrameMkLst>
        </pc:graphicFrameChg>
        <pc:graphicFrameChg chg="del mod">
          <ac:chgData name="Jenn Anne" userId="2e42e5b19939340a" providerId="LiveId" clId="{44787707-D02D-4BAB-B3BB-9BFDF74938D9}" dt="2020-01-21T22:12:25.318" v="366" actId="478"/>
          <ac:graphicFrameMkLst>
            <pc:docMk/>
            <pc:sldMk cId="3223967641" sldId="778"/>
            <ac:graphicFrameMk id="28" creationId="{9E562425-9B9B-40AD-816D-43FD2D28410B}"/>
          </ac:graphicFrameMkLst>
        </pc:graphicFrameChg>
        <pc:graphicFrameChg chg="del">
          <ac:chgData name="Jenn Anne" userId="2e42e5b19939340a" providerId="LiveId" clId="{44787707-D02D-4BAB-B3BB-9BFDF74938D9}" dt="2020-01-21T22:12:33.152" v="368" actId="478"/>
          <ac:graphicFrameMkLst>
            <pc:docMk/>
            <pc:sldMk cId="3223967641" sldId="778"/>
            <ac:graphicFrameMk id="32" creationId="{09D6FE50-E199-4CCD-AE4C-ECFBE4364CD2}"/>
          </ac:graphicFrameMkLst>
        </pc:graphicFrameChg>
        <pc:graphicFrameChg chg="del">
          <ac:chgData name="Jenn Anne" userId="2e42e5b19939340a" providerId="LiveId" clId="{44787707-D02D-4BAB-B3BB-9BFDF74938D9}" dt="2020-01-21T22:12:33.152" v="368" actId="478"/>
          <ac:graphicFrameMkLst>
            <pc:docMk/>
            <pc:sldMk cId="3223967641" sldId="778"/>
            <ac:graphicFrameMk id="33" creationId="{FD14B469-C199-48B0-B163-759CD0054728}"/>
          </ac:graphicFrameMkLst>
        </pc:graphicFrameChg>
        <pc:graphicFrameChg chg="del">
          <ac:chgData name="Jenn Anne" userId="2e42e5b19939340a" providerId="LiveId" clId="{44787707-D02D-4BAB-B3BB-9BFDF74938D9}" dt="2020-01-21T22:12:33.152" v="368" actId="478"/>
          <ac:graphicFrameMkLst>
            <pc:docMk/>
            <pc:sldMk cId="3223967641" sldId="778"/>
            <ac:graphicFrameMk id="34" creationId="{AF5A3AD6-616B-4B8B-B773-EED89F958B1A}"/>
          </ac:graphicFrameMkLst>
        </pc:graphicFrameChg>
      </pc:sldChg>
    </pc:docChg>
  </pc:docChgLst>
  <pc:docChgLst>
    <pc:chgData name="Jenn Anne" userId="2e42e5b19939340a" providerId="LiveId" clId="{1AFD03A9-DC99-40B6-9EEC-9435374E1917}"/>
    <pc:docChg chg="undo custSel modSld">
      <pc:chgData name="Jenn Anne" userId="2e42e5b19939340a" providerId="LiveId" clId="{1AFD03A9-DC99-40B6-9EEC-9435374E1917}" dt="2019-12-14T01:42:19.761" v="412"/>
      <pc:docMkLst>
        <pc:docMk/>
      </pc:docMkLst>
      <pc:sldChg chg="setBg">
        <pc:chgData name="Jenn Anne" userId="2e42e5b19939340a" providerId="LiveId" clId="{1AFD03A9-DC99-40B6-9EEC-9435374E1917}" dt="2019-12-14T01:42:19.761" v="412"/>
        <pc:sldMkLst>
          <pc:docMk/>
          <pc:sldMk cId="1627629142" sldId="256"/>
        </pc:sldMkLst>
      </pc:sldChg>
      <pc:sldChg chg="modSp">
        <pc:chgData name="Jenn Anne" userId="2e42e5b19939340a" providerId="LiveId" clId="{1AFD03A9-DC99-40B6-9EEC-9435374E1917}" dt="2019-12-11T00:14:37.822" v="37" actId="404"/>
        <pc:sldMkLst>
          <pc:docMk/>
          <pc:sldMk cId="3537985449" sldId="337"/>
        </pc:sldMkLst>
        <pc:spChg chg="mod">
          <ac:chgData name="Jenn Anne" userId="2e42e5b19939340a" providerId="LiveId" clId="{1AFD03A9-DC99-40B6-9EEC-9435374E1917}" dt="2019-12-11T00:14:37.822" v="37" actId="404"/>
          <ac:spMkLst>
            <pc:docMk/>
            <pc:sldMk cId="3537985449" sldId="337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0:14:25.173" v="18" actId="255"/>
        <pc:sldMkLst>
          <pc:docMk/>
          <pc:sldMk cId="3629164272" sldId="349"/>
        </pc:sldMkLst>
        <pc:spChg chg="mod">
          <ac:chgData name="Jenn Anne" userId="2e42e5b19939340a" providerId="LiveId" clId="{1AFD03A9-DC99-40B6-9EEC-9435374E1917}" dt="2019-12-11T00:14:25.173" v="18" actId="255"/>
          <ac:spMkLst>
            <pc:docMk/>
            <pc:sldMk cId="3629164272" sldId="349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0:18:16.135" v="154" actId="404"/>
        <pc:sldMkLst>
          <pc:docMk/>
          <pc:sldMk cId="2862707768" sldId="356"/>
        </pc:sldMkLst>
        <pc:spChg chg="mod">
          <ac:chgData name="Jenn Anne" userId="2e42e5b19939340a" providerId="LiveId" clId="{1AFD03A9-DC99-40B6-9EEC-9435374E1917}" dt="2019-12-11T00:18:16.135" v="154" actId="404"/>
          <ac:spMkLst>
            <pc:docMk/>
            <pc:sldMk cId="2862707768" sldId="356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0:18:03.719" v="135" actId="404"/>
        <pc:sldMkLst>
          <pc:docMk/>
          <pc:sldMk cId="51436734" sldId="363"/>
        </pc:sldMkLst>
        <pc:spChg chg="mod">
          <ac:chgData name="Jenn Anne" userId="2e42e5b19939340a" providerId="LiveId" clId="{1AFD03A9-DC99-40B6-9EEC-9435374E1917}" dt="2019-12-11T00:18:03.719" v="135" actId="404"/>
          <ac:spMkLst>
            <pc:docMk/>
            <pc:sldMk cId="51436734" sldId="363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0:17:52.573" v="118" actId="404"/>
        <pc:sldMkLst>
          <pc:docMk/>
          <pc:sldMk cId="3028790163" sldId="370"/>
        </pc:sldMkLst>
        <pc:spChg chg="mod">
          <ac:chgData name="Jenn Anne" userId="2e42e5b19939340a" providerId="LiveId" clId="{1AFD03A9-DC99-40B6-9EEC-9435374E1917}" dt="2019-12-11T00:17:52.573" v="118" actId="404"/>
          <ac:spMkLst>
            <pc:docMk/>
            <pc:sldMk cId="3028790163" sldId="370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0:17:35.685" v="100" actId="404"/>
        <pc:sldMkLst>
          <pc:docMk/>
          <pc:sldMk cId="3331470768" sldId="377"/>
        </pc:sldMkLst>
        <pc:spChg chg="mod">
          <ac:chgData name="Jenn Anne" userId="2e42e5b19939340a" providerId="LiveId" clId="{1AFD03A9-DC99-40B6-9EEC-9435374E1917}" dt="2019-12-11T00:17:35.685" v="100" actId="404"/>
          <ac:spMkLst>
            <pc:docMk/>
            <pc:sldMk cId="3331470768" sldId="377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0:17:24.943" v="83" actId="404"/>
        <pc:sldMkLst>
          <pc:docMk/>
          <pc:sldMk cId="1271338380" sldId="384"/>
        </pc:sldMkLst>
        <pc:spChg chg="mod">
          <ac:chgData name="Jenn Anne" userId="2e42e5b19939340a" providerId="LiveId" clId="{1AFD03A9-DC99-40B6-9EEC-9435374E1917}" dt="2019-12-11T00:17:24.943" v="83" actId="404"/>
          <ac:spMkLst>
            <pc:docMk/>
            <pc:sldMk cId="1271338380" sldId="384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0:17:12.500" v="66" actId="404"/>
        <pc:sldMkLst>
          <pc:docMk/>
          <pc:sldMk cId="1021469143" sldId="391"/>
        </pc:sldMkLst>
        <pc:spChg chg="mod">
          <ac:chgData name="Jenn Anne" userId="2e42e5b19939340a" providerId="LiveId" clId="{1AFD03A9-DC99-40B6-9EEC-9435374E1917}" dt="2019-12-11T00:17:12.500" v="66" actId="404"/>
          <ac:spMkLst>
            <pc:docMk/>
            <pc:sldMk cId="1021469143" sldId="391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0:19:03.005" v="175" actId="404"/>
        <pc:sldMkLst>
          <pc:docMk/>
          <pc:sldMk cId="851656133" sldId="398"/>
        </pc:sldMkLst>
        <pc:spChg chg="mod">
          <ac:chgData name="Jenn Anne" userId="2e42e5b19939340a" providerId="LiveId" clId="{1AFD03A9-DC99-40B6-9EEC-9435374E1917}" dt="2019-12-11T00:19:03.005" v="175" actId="404"/>
          <ac:spMkLst>
            <pc:docMk/>
            <pc:sldMk cId="851656133" sldId="398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0:24:02.319" v="228" actId="404"/>
        <pc:sldMkLst>
          <pc:docMk/>
          <pc:sldMk cId="3734520384" sldId="405"/>
        </pc:sldMkLst>
        <pc:spChg chg="mod">
          <ac:chgData name="Jenn Anne" userId="2e42e5b19939340a" providerId="LiveId" clId="{1AFD03A9-DC99-40B6-9EEC-9435374E1917}" dt="2019-12-11T00:24:02.319" v="228" actId="404"/>
          <ac:spMkLst>
            <pc:docMk/>
            <pc:sldMk cId="3734520384" sldId="405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0:24:19.210" v="232" actId="404"/>
        <pc:sldMkLst>
          <pc:docMk/>
          <pc:sldMk cId="2572098937" sldId="412"/>
        </pc:sldMkLst>
        <pc:spChg chg="mod">
          <ac:chgData name="Jenn Anne" userId="2e42e5b19939340a" providerId="LiveId" clId="{1AFD03A9-DC99-40B6-9EEC-9435374E1917}" dt="2019-12-11T00:24:19.210" v="232" actId="404"/>
          <ac:spMkLst>
            <pc:docMk/>
            <pc:sldMk cId="2572098937" sldId="412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0:24:35.685" v="236" actId="404"/>
        <pc:sldMkLst>
          <pc:docMk/>
          <pc:sldMk cId="2191687638" sldId="419"/>
        </pc:sldMkLst>
        <pc:spChg chg="mod">
          <ac:chgData name="Jenn Anne" userId="2e42e5b19939340a" providerId="LiveId" clId="{1AFD03A9-DC99-40B6-9EEC-9435374E1917}" dt="2019-12-11T00:24:35.685" v="236" actId="404"/>
          <ac:spMkLst>
            <pc:docMk/>
            <pc:sldMk cId="2191687638" sldId="419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0:28:21.238" v="240" actId="404"/>
        <pc:sldMkLst>
          <pc:docMk/>
          <pc:sldMk cId="3198248309" sldId="426"/>
        </pc:sldMkLst>
        <pc:spChg chg="mod">
          <ac:chgData name="Jenn Anne" userId="2e42e5b19939340a" providerId="LiveId" clId="{1AFD03A9-DC99-40B6-9EEC-9435374E1917}" dt="2019-12-11T00:28:21.238" v="240" actId="404"/>
          <ac:spMkLst>
            <pc:docMk/>
            <pc:sldMk cId="3198248309" sldId="426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0:28:34.983" v="244" actId="404"/>
        <pc:sldMkLst>
          <pc:docMk/>
          <pc:sldMk cId="2053615366" sldId="433"/>
        </pc:sldMkLst>
        <pc:spChg chg="mod">
          <ac:chgData name="Jenn Anne" userId="2e42e5b19939340a" providerId="LiveId" clId="{1AFD03A9-DC99-40B6-9EEC-9435374E1917}" dt="2019-12-11T00:28:34.983" v="244" actId="404"/>
          <ac:spMkLst>
            <pc:docMk/>
            <pc:sldMk cId="2053615366" sldId="433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0:28:48.866" v="248" actId="404"/>
        <pc:sldMkLst>
          <pc:docMk/>
          <pc:sldMk cId="2711488507" sldId="440"/>
        </pc:sldMkLst>
        <pc:spChg chg="mod">
          <ac:chgData name="Jenn Anne" userId="2e42e5b19939340a" providerId="LiveId" clId="{1AFD03A9-DC99-40B6-9EEC-9435374E1917}" dt="2019-12-11T00:28:48.866" v="248" actId="404"/>
          <ac:spMkLst>
            <pc:docMk/>
            <pc:sldMk cId="2711488507" sldId="440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0:29:01.795" v="252" actId="404"/>
        <pc:sldMkLst>
          <pc:docMk/>
          <pc:sldMk cId="1265478208" sldId="447"/>
        </pc:sldMkLst>
        <pc:spChg chg="mod">
          <ac:chgData name="Jenn Anne" userId="2e42e5b19939340a" providerId="LiveId" clId="{1AFD03A9-DC99-40B6-9EEC-9435374E1917}" dt="2019-12-11T00:29:01.795" v="252" actId="404"/>
          <ac:spMkLst>
            <pc:docMk/>
            <pc:sldMk cId="1265478208" sldId="447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0:29:16.934" v="256" actId="404"/>
        <pc:sldMkLst>
          <pc:docMk/>
          <pc:sldMk cId="3609406962" sldId="454"/>
        </pc:sldMkLst>
        <pc:spChg chg="mod">
          <ac:chgData name="Jenn Anne" userId="2e42e5b19939340a" providerId="LiveId" clId="{1AFD03A9-DC99-40B6-9EEC-9435374E1917}" dt="2019-12-11T00:29:16.934" v="256" actId="404"/>
          <ac:spMkLst>
            <pc:docMk/>
            <pc:sldMk cId="3609406962" sldId="454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0:29:33.265" v="261" actId="404"/>
        <pc:sldMkLst>
          <pc:docMk/>
          <pc:sldMk cId="445245053" sldId="461"/>
        </pc:sldMkLst>
        <pc:spChg chg="mod">
          <ac:chgData name="Jenn Anne" userId="2e42e5b19939340a" providerId="LiveId" clId="{1AFD03A9-DC99-40B6-9EEC-9435374E1917}" dt="2019-12-11T00:29:33.265" v="261" actId="404"/>
          <ac:spMkLst>
            <pc:docMk/>
            <pc:sldMk cId="445245053" sldId="461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0:29:50.160" v="267" actId="404"/>
        <pc:sldMkLst>
          <pc:docMk/>
          <pc:sldMk cId="2819674291" sldId="468"/>
        </pc:sldMkLst>
        <pc:spChg chg="mod">
          <ac:chgData name="Jenn Anne" userId="2e42e5b19939340a" providerId="LiveId" clId="{1AFD03A9-DC99-40B6-9EEC-9435374E1917}" dt="2019-12-11T00:29:50.160" v="267" actId="404"/>
          <ac:spMkLst>
            <pc:docMk/>
            <pc:sldMk cId="2819674291" sldId="468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0:30:03.780" v="271" actId="404"/>
        <pc:sldMkLst>
          <pc:docMk/>
          <pc:sldMk cId="888235046" sldId="475"/>
        </pc:sldMkLst>
        <pc:spChg chg="mod">
          <ac:chgData name="Jenn Anne" userId="2e42e5b19939340a" providerId="LiveId" clId="{1AFD03A9-DC99-40B6-9EEC-9435374E1917}" dt="2019-12-11T00:30:03.780" v="271" actId="404"/>
          <ac:spMkLst>
            <pc:docMk/>
            <pc:sldMk cId="888235046" sldId="475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37:39.406" v="277" actId="403"/>
        <pc:sldMkLst>
          <pc:docMk/>
          <pc:sldMk cId="43067399" sldId="482"/>
        </pc:sldMkLst>
        <pc:spChg chg="mod">
          <ac:chgData name="Jenn Anne" userId="2e42e5b19939340a" providerId="LiveId" clId="{1AFD03A9-DC99-40B6-9EEC-9435374E1917}" dt="2019-12-11T01:37:39.406" v="277" actId="403"/>
          <ac:spMkLst>
            <pc:docMk/>
            <pc:sldMk cId="43067399" sldId="482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37:54.699" v="281" actId="404"/>
        <pc:sldMkLst>
          <pc:docMk/>
          <pc:sldMk cId="2927752345" sldId="489"/>
        </pc:sldMkLst>
        <pc:spChg chg="mod">
          <ac:chgData name="Jenn Anne" userId="2e42e5b19939340a" providerId="LiveId" clId="{1AFD03A9-DC99-40B6-9EEC-9435374E1917}" dt="2019-12-11T01:37:54.699" v="281" actId="404"/>
          <ac:spMkLst>
            <pc:docMk/>
            <pc:sldMk cId="2927752345" sldId="489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38:07.995" v="285" actId="404"/>
        <pc:sldMkLst>
          <pc:docMk/>
          <pc:sldMk cId="409050130" sldId="496"/>
        </pc:sldMkLst>
        <pc:spChg chg="mod">
          <ac:chgData name="Jenn Anne" userId="2e42e5b19939340a" providerId="LiveId" clId="{1AFD03A9-DC99-40B6-9EEC-9435374E1917}" dt="2019-12-11T01:38:07.995" v="285" actId="404"/>
          <ac:spMkLst>
            <pc:docMk/>
            <pc:sldMk cId="409050130" sldId="496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38:21.733" v="288" actId="404"/>
        <pc:sldMkLst>
          <pc:docMk/>
          <pc:sldMk cId="1047339375" sldId="503"/>
        </pc:sldMkLst>
        <pc:spChg chg="mod">
          <ac:chgData name="Jenn Anne" userId="2e42e5b19939340a" providerId="LiveId" clId="{1AFD03A9-DC99-40B6-9EEC-9435374E1917}" dt="2019-12-11T01:38:21.733" v="288" actId="404"/>
          <ac:spMkLst>
            <pc:docMk/>
            <pc:sldMk cId="1047339375" sldId="503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38:38.350" v="293" actId="404"/>
        <pc:sldMkLst>
          <pc:docMk/>
          <pc:sldMk cId="1758258811" sldId="510"/>
        </pc:sldMkLst>
        <pc:spChg chg="mod">
          <ac:chgData name="Jenn Anne" userId="2e42e5b19939340a" providerId="LiveId" clId="{1AFD03A9-DC99-40B6-9EEC-9435374E1917}" dt="2019-12-11T01:38:38.350" v="293" actId="404"/>
          <ac:spMkLst>
            <pc:docMk/>
            <pc:sldMk cId="1758258811" sldId="510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38:51.525" v="297" actId="404"/>
        <pc:sldMkLst>
          <pc:docMk/>
          <pc:sldMk cId="3191159694" sldId="517"/>
        </pc:sldMkLst>
        <pc:spChg chg="mod">
          <ac:chgData name="Jenn Anne" userId="2e42e5b19939340a" providerId="LiveId" clId="{1AFD03A9-DC99-40B6-9EEC-9435374E1917}" dt="2019-12-11T01:38:51.525" v="297" actId="404"/>
          <ac:spMkLst>
            <pc:docMk/>
            <pc:sldMk cId="3191159694" sldId="517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39:04.812" v="301" actId="404"/>
        <pc:sldMkLst>
          <pc:docMk/>
          <pc:sldMk cId="4173162013" sldId="524"/>
        </pc:sldMkLst>
        <pc:spChg chg="mod">
          <ac:chgData name="Jenn Anne" userId="2e42e5b19939340a" providerId="LiveId" clId="{1AFD03A9-DC99-40B6-9EEC-9435374E1917}" dt="2019-12-11T01:39:04.812" v="301" actId="404"/>
          <ac:spMkLst>
            <pc:docMk/>
            <pc:sldMk cId="4173162013" sldId="524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39:20.709" v="305" actId="404"/>
        <pc:sldMkLst>
          <pc:docMk/>
          <pc:sldMk cId="4072120084" sldId="531"/>
        </pc:sldMkLst>
        <pc:spChg chg="mod">
          <ac:chgData name="Jenn Anne" userId="2e42e5b19939340a" providerId="LiveId" clId="{1AFD03A9-DC99-40B6-9EEC-9435374E1917}" dt="2019-12-11T01:39:20.709" v="305" actId="404"/>
          <ac:spMkLst>
            <pc:docMk/>
            <pc:sldMk cId="4072120084" sldId="531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39:34.306" v="309" actId="404"/>
        <pc:sldMkLst>
          <pc:docMk/>
          <pc:sldMk cId="1904377342" sldId="538"/>
        </pc:sldMkLst>
        <pc:spChg chg="mod">
          <ac:chgData name="Jenn Anne" userId="2e42e5b19939340a" providerId="LiveId" clId="{1AFD03A9-DC99-40B6-9EEC-9435374E1917}" dt="2019-12-11T01:39:34.306" v="309" actId="404"/>
          <ac:spMkLst>
            <pc:docMk/>
            <pc:sldMk cId="1904377342" sldId="538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39:56.903" v="313" actId="404"/>
        <pc:sldMkLst>
          <pc:docMk/>
          <pc:sldMk cId="881175151" sldId="545"/>
        </pc:sldMkLst>
        <pc:spChg chg="mod">
          <ac:chgData name="Jenn Anne" userId="2e42e5b19939340a" providerId="LiveId" clId="{1AFD03A9-DC99-40B6-9EEC-9435374E1917}" dt="2019-12-11T01:39:56.903" v="313" actId="404"/>
          <ac:spMkLst>
            <pc:docMk/>
            <pc:sldMk cId="881175151" sldId="545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0:11.711" v="317" actId="404"/>
        <pc:sldMkLst>
          <pc:docMk/>
          <pc:sldMk cId="1119527230" sldId="552"/>
        </pc:sldMkLst>
        <pc:spChg chg="mod">
          <ac:chgData name="Jenn Anne" userId="2e42e5b19939340a" providerId="LiveId" clId="{1AFD03A9-DC99-40B6-9EEC-9435374E1917}" dt="2019-12-11T01:40:11.711" v="317" actId="404"/>
          <ac:spMkLst>
            <pc:docMk/>
            <pc:sldMk cId="1119527230" sldId="552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0:27.581" v="321" actId="404"/>
        <pc:sldMkLst>
          <pc:docMk/>
          <pc:sldMk cId="1667712985" sldId="559"/>
        </pc:sldMkLst>
        <pc:spChg chg="mod">
          <ac:chgData name="Jenn Anne" userId="2e42e5b19939340a" providerId="LiveId" clId="{1AFD03A9-DC99-40B6-9EEC-9435374E1917}" dt="2019-12-11T01:40:27.581" v="321" actId="404"/>
          <ac:spMkLst>
            <pc:docMk/>
            <pc:sldMk cId="1667712985" sldId="559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0:40.365" v="325" actId="404"/>
        <pc:sldMkLst>
          <pc:docMk/>
          <pc:sldMk cId="448204693" sldId="566"/>
        </pc:sldMkLst>
        <pc:spChg chg="mod">
          <ac:chgData name="Jenn Anne" userId="2e42e5b19939340a" providerId="LiveId" clId="{1AFD03A9-DC99-40B6-9EEC-9435374E1917}" dt="2019-12-11T01:40:40.365" v="325" actId="404"/>
          <ac:spMkLst>
            <pc:docMk/>
            <pc:sldMk cId="448204693" sldId="566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1:11.148" v="332" actId="403"/>
        <pc:sldMkLst>
          <pc:docMk/>
          <pc:sldMk cId="322982810" sldId="573"/>
        </pc:sldMkLst>
        <pc:spChg chg="mod">
          <ac:chgData name="Jenn Anne" userId="2e42e5b19939340a" providerId="LiveId" clId="{1AFD03A9-DC99-40B6-9EEC-9435374E1917}" dt="2019-12-11T01:41:11.148" v="332" actId="403"/>
          <ac:spMkLst>
            <pc:docMk/>
            <pc:sldMk cId="322982810" sldId="573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1:28.272" v="336" actId="404"/>
        <pc:sldMkLst>
          <pc:docMk/>
          <pc:sldMk cId="2484557608" sldId="580"/>
        </pc:sldMkLst>
        <pc:spChg chg="mod">
          <ac:chgData name="Jenn Anne" userId="2e42e5b19939340a" providerId="LiveId" clId="{1AFD03A9-DC99-40B6-9EEC-9435374E1917}" dt="2019-12-11T01:41:28.272" v="336" actId="404"/>
          <ac:spMkLst>
            <pc:docMk/>
            <pc:sldMk cId="2484557608" sldId="580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1:43.769" v="341" actId="404"/>
        <pc:sldMkLst>
          <pc:docMk/>
          <pc:sldMk cId="1297258206" sldId="587"/>
        </pc:sldMkLst>
        <pc:spChg chg="mod">
          <ac:chgData name="Jenn Anne" userId="2e42e5b19939340a" providerId="LiveId" clId="{1AFD03A9-DC99-40B6-9EEC-9435374E1917}" dt="2019-12-11T01:41:43.769" v="341" actId="404"/>
          <ac:spMkLst>
            <pc:docMk/>
            <pc:sldMk cId="1297258206" sldId="587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2:02.192" v="345" actId="404"/>
        <pc:sldMkLst>
          <pc:docMk/>
          <pc:sldMk cId="403812572" sldId="594"/>
        </pc:sldMkLst>
        <pc:spChg chg="mod">
          <ac:chgData name="Jenn Anne" userId="2e42e5b19939340a" providerId="LiveId" clId="{1AFD03A9-DC99-40B6-9EEC-9435374E1917}" dt="2019-12-11T01:42:02.192" v="345" actId="404"/>
          <ac:spMkLst>
            <pc:docMk/>
            <pc:sldMk cId="403812572" sldId="594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2:20.579" v="349" actId="404"/>
        <pc:sldMkLst>
          <pc:docMk/>
          <pc:sldMk cId="2610802630" sldId="601"/>
        </pc:sldMkLst>
        <pc:spChg chg="mod">
          <ac:chgData name="Jenn Anne" userId="2e42e5b19939340a" providerId="LiveId" clId="{1AFD03A9-DC99-40B6-9EEC-9435374E1917}" dt="2019-12-11T01:42:20.579" v="349" actId="404"/>
          <ac:spMkLst>
            <pc:docMk/>
            <pc:sldMk cId="2610802630" sldId="601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2:34.836" v="353" actId="404"/>
        <pc:sldMkLst>
          <pc:docMk/>
          <pc:sldMk cId="3360200659" sldId="608"/>
        </pc:sldMkLst>
        <pc:spChg chg="mod">
          <ac:chgData name="Jenn Anne" userId="2e42e5b19939340a" providerId="LiveId" clId="{1AFD03A9-DC99-40B6-9EEC-9435374E1917}" dt="2019-12-11T01:42:34.836" v="353" actId="404"/>
          <ac:spMkLst>
            <pc:docMk/>
            <pc:sldMk cId="3360200659" sldId="608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2:47.564" v="357" actId="404"/>
        <pc:sldMkLst>
          <pc:docMk/>
          <pc:sldMk cId="2050089733" sldId="615"/>
        </pc:sldMkLst>
        <pc:spChg chg="mod">
          <ac:chgData name="Jenn Anne" userId="2e42e5b19939340a" providerId="LiveId" clId="{1AFD03A9-DC99-40B6-9EEC-9435374E1917}" dt="2019-12-11T01:42:47.564" v="357" actId="404"/>
          <ac:spMkLst>
            <pc:docMk/>
            <pc:sldMk cId="2050089733" sldId="615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2:59.376" v="361" actId="404"/>
        <pc:sldMkLst>
          <pc:docMk/>
          <pc:sldMk cId="2847352520" sldId="622"/>
        </pc:sldMkLst>
        <pc:spChg chg="mod">
          <ac:chgData name="Jenn Anne" userId="2e42e5b19939340a" providerId="LiveId" clId="{1AFD03A9-DC99-40B6-9EEC-9435374E1917}" dt="2019-12-11T01:42:59.376" v="361" actId="404"/>
          <ac:spMkLst>
            <pc:docMk/>
            <pc:sldMk cId="2847352520" sldId="622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3:15.628" v="365" actId="404"/>
        <pc:sldMkLst>
          <pc:docMk/>
          <pc:sldMk cId="3646075471" sldId="629"/>
        </pc:sldMkLst>
        <pc:spChg chg="mod">
          <ac:chgData name="Jenn Anne" userId="2e42e5b19939340a" providerId="LiveId" clId="{1AFD03A9-DC99-40B6-9EEC-9435374E1917}" dt="2019-12-11T01:43:15.628" v="365" actId="404"/>
          <ac:spMkLst>
            <pc:docMk/>
            <pc:sldMk cId="3646075471" sldId="629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3:29.803" v="369" actId="404"/>
        <pc:sldMkLst>
          <pc:docMk/>
          <pc:sldMk cId="3406716141" sldId="636"/>
        </pc:sldMkLst>
        <pc:spChg chg="mod">
          <ac:chgData name="Jenn Anne" userId="2e42e5b19939340a" providerId="LiveId" clId="{1AFD03A9-DC99-40B6-9EEC-9435374E1917}" dt="2019-12-11T01:43:29.803" v="369" actId="404"/>
          <ac:spMkLst>
            <pc:docMk/>
            <pc:sldMk cId="3406716141" sldId="636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3:41.505" v="373" actId="404"/>
        <pc:sldMkLst>
          <pc:docMk/>
          <pc:sldMk cId="263073207" sldId="643"/>
        </pc:sldMkLst>
        <pc:spChg chg="mod">
          <ac:chgData name="Jenn Anne" userId="2e42e5b19939340a" providerId="LiveId" clId="{1AFD03A9-DC99-40B6-9EEC-9435374E1917}" dt="2019-12-11T01:43:41.505" v="373" actId="404"/>
          <ac:spMkLst>
            <pc:docMk/>
            <pc:sldMk cId="263073207" sldId="643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3:56.973" v="377" actId="404"/>
        <pc:sldMkLst>
          <pc:docMk/>
          <pc:sldMk cId="2906226430" sldId="650"/>
        </pc:sldMkLst>
        <pc:spChg chg="mod">
          <ac:chgData name="Jenn Anne" userId="2e42e5b19939340a" providerId="LiveId" clId="{1AFD03A9-DC99-40B6-9EEC-9435374E1917}" dt="2019-12-11T01:43:56.973" v="377" actId="404"/>
          <ac:spMkLst>
            <pc:docMk/>
            <pc:sldMk cId="2906226430" sldId="650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4:11.620" v="381" actId="404"/>
        <pc:sldMkLst>
          <pc:docMk/>
          <pc:sldMk cId="599989969" sldId="657"/>
        </pc:sldMkLst>
        <pc:spChg chg="mod">
          <ac:chgData name="Jenn Anne" userId="2e42e5b19939340a" providerId="LiveId" clId="{1AFD03A9-DC99-40B6-9EEC-9435374E1917}" dt="2019-12-11T01:44:11.620" v="381" actId="404"/>
          <ac:spMkLst>
            <pc:docMk/>
            <pc:sldMk cId="599989969" sldId="657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4:25.520" v="385" actId="404"/>
        <pc:sldMkLst>
          <pc:docMk/>
          <pc:sldMk cId="702846146" sldId="664"/>
        </pc:sldMkLst>
        <pc:spChg chg="mod">
          <ac:chgData name="Jenn Anne" userId="2e42e5b19939340a" providerId="LiveId" clId="{1AFD03A9-DC99-40B6-9EEC-9435374E1917}" dt="2019-12-11T01:44:25.520" v="385" actId="404"/>
          <ac:spMkLst>
            <pc:docMk/>
            <pc:sldMk cId="702846146" sldId="664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4:41.071" v="390" actId="404"/>
        <pc:sldMkLst>
          <pc:docMk/>
          <pc:sldMk cId="1560871265" sldId="671"/>
        </pc:sldMkLst>
        <pc:spChg chg="mod">
          <ac:chgData name="Jenn Anne" userId="2e42e5b19939340a" providerId="LiveId" clId="{1AFD03A9-DC99-40B6-9EEC-9435374E1917}" dt="2019-12-11T01:44:41.071" v="390" actId="404"/>
          <ac:spMkLst>
            <pc:docMk/>
            <pc:sldMk cId="1560871265" sldId="671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4:56.295" v="394" actId="404"/>
        <pc:sldMkLst>
          <pc:docMk/>
          <pc:sldMk cId="1193040620" sldId="678"/>
        </pc:sldMkLst>
        <pc:spChg chg="mod">
          <ac:chgData name="Jenn Anne" userId="2e42e5b19939340a" providerId="LiveId" clId="{1AFD03A9-DC99-40B6-9EEC-9435374E1917}" dt="2019-12-11T01:44:56.295" v="394" actId="404"/>
          <ac:spMkLst>
            <pc:docMk/>
            <pc:sldMk cId="1193040620" sldId="678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5:09.651" v="398" actId="404"/>
        <pc:sldMkLst>
          <pc:docMk/>
          <pc:sldMk cId="4162345606" sldId="685"/>
        </pc:sldMkLst>
        <pc:spChg chg="mod">
          <ac:chgData name="Jenn Anne" userId="2e42e5b19939340a" providerId="LiveId" clId="{1AFD03A9-DC99-40B6-9EEC-9435374E1917}" dt="2019-12-11T01:45:09.651" v="398" actId="404"/>
          <ac:spMkLst>
            <pc:docMk/>
            <pc:sldMk cId="4162345606" sldId="685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5:24.401" v="402" actId="404"/>
        <pc:sldMkLst>
          <pc:docMk/>
          <pc:sldMk cId="3230646385" sldId="692"/>
        </pc:sldMkLst>
        <pc:spChg chg="mod">
          <ac:chgData name="Jenn Anne" userId="2e42e5b19939340a" providerId="LiveId" clId="{1AFD03A9-DC99-40B6-9EEC-9435374E1917}" dt="2019-12-11T01:45:24.401" v="402" actId="404"/>
          <ac:spMkLst>
            <pc:docMk/>
            <pc:sldMk cId="3230646385" sldId="692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5:38.172" v="406" actId="404"/>
        <pc:sldMkLst>
          <pc:docMk/>
          <pc:sldMk cId="76525075" sldId="699"/>
        </pc:sldMkLst>
        <pc:spChg chg="mod">
          <ac:chgData name="Jenn Anne" userId="2e42e5b19939340a" providerId="LiveId" clId="{1AFD03A9-DC99-40B6-9EEC-9435374E1917}" dt="2019-12-11T01:45:38.172" v="406" actId="404"/>
          <ac:spMkLst>
            <pc:docMk/>
            <pc:sldMk cId="76525075" sldId="699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5:53.172" v="410" actId="404"/>
        <pc:sldMkLst>
          <pc:docMk/>
          <pc:sldMk cId="2397743118" sldId="706"/>
        </pc:sldMkLst>
        <pc:spChg chg="mod">
          <ac:chgData name="Jenn Anne" userId="2e42e5b19939340a" providerId="LiveId" clId="{1AFD03A9-DC99-40B6-9EEC-9435374E1917}" dt="2019-12-11T01:45:53.172" v="410" actId="404"/>
          <ac:spMkLst>
            <pc:docMk/>
            <pc:sldMk cId="2397743118" sldId="706"/>
            <ac:spMk id="2" creationId="{FCD7EA2F-227A-45C4-88ED-5A76B27E9599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812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173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126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834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042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047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859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960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423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6877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273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438245-328D-4428-A49B-F384AF2768F3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175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76291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31D040-74E3-4BF3-89A7-9898357505B2}"/>
              </a:ext>
            </a:extLst>
          </p:cNvPr>
          <p:cNvSpPr txBox="1"/>
          <p:nvPr/>
        </p:nvSpPr>
        <p:spPr>
          <a:xfrm>
            <a:off x="439271" y="297033"/>
            <a:ext cx="37472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My Day at a Glance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0E81AB6-41E5-42FC-815B-46EE355154E6}"/>
              </a:ext>
            </a:extLst>
          </p:cNvPr>
          <p:cNvSpPr txBox="1"/>
          <p:nvPr/>
        </p:nvSpPr>
        <p:spPr>
          <a:xfrm>
            <a:off x="4186518" y="358588"/>
            <a:ext cx="22322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haroni" panose="02010803020104030203" pitchFamily="2" charset="-79"/>
                <a:cs typeface="Aharoni" panose="02010803020104030203" pitchFamily="2" charset="-79"/>
              </a:rPr>
              <a:t>Date:________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3626921-18C0-4009-9FC9-0B13255C7694}"/>
              </a:ext>
            </a:extLst>
          </p:cNvPr>
          <p:cNvSpPr/>
          <p:nvPr/>
        </p:nvSpPr>
        <p:spPr>
          <a:xfrm>
            <a:off x="3872753" y="1219200"/>
            <a:ext cx="2545976" cy="39086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AE1B56-43F8-4CFE-A804-CE803FA38391}"/>
              </a:ext>
            </a:extLst>
          </p:cNvPr>
          <p:cNvSpPr/>
          <p:nvPr/>
        </p:nvSpPr>
        <p:spPr>
          <a:xfrm>
            <a:off x="3872753" y="5342965"/>
            <a:ext cx="2545976" cy="328108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64C847A-C033-457B-9829-331F7E4A8CE2}"/>
              </a:ext>
            </a:extLst>
          </p:cNvPr>
          <p:cNvSpPr/>
          <p:nvPr/>
        </p:nvSpPr>
        <p:spPr>
          <a:xfrm>
            <a:off x="439271" y="1219200"/>
            <a:ext cx="3254188" cy="138056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E4AC2F2-0EEE-4F59-B6CE-0972D2C75321}"/>
              </a:ext>
            </a:extLst>
          </p:cNvPr>
          <p:cNvSpPr/>
          <p:nvPr/>
        </p:nvSpPr>
        <p:spPr>
          <a:xfrm>
            <a:off x="439271" y="2796989"/>
            <a:ext cx="3254188" cy="2075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15C947F-09A9-4A68-BCFF-0F8FAA9BA0E8}"/>
              </a:ext>
            </a:extLst>
          </p:cNvPr>
          <p:cNvSpPr/>
          <p:nvPr/>
        </p:nvSpPr>
        <p:spPr>
          <a:xfrm>
            <a:off x="434786" y="5056094"/>
            <a:ext cx="3254188" cy="356795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85A2BC1-BDF2-4F6E-AE5B-A30A32233EE2}"/>
              </a:ext>
            </a:extLst>
          </p:cNvPr>
          <p:cNvSpPr/>
          <p:nvPr/>
        </p:nvSpPr>
        <p:spPr>
          <a:xfrm>
            <a:off x="3971364" y="1865857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73EC153-782C-4325-BB9F-175B656E67D2}"/>
              </a:ext>
            </a:extLst>
          </p:cNvPr>
          <p:cNvSpPr/>
          <p:nvPr/>
        </p:nvSpPr>
        <p:spPr>
          <a:xfrm>
            <a:off x="3971363" y="2296163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8F46D0D-5CE5-4A89-AEA7-8E7F0E09D83B}"/>
              </a:ext>
            </a:extLst>
          </p:cNvPr>
          <p:cNvSpPr/>
          <p:nvPr/>
        </p:nvSpPr>
        <p:spPr>
          <a:xfrm>
            <a:off x="3971363" y="2732112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8567C9A-1E6D-41B4-AFD2-78B1D2125CBA}"/>
              </a:ext>
            </a:extLst>
          </p:cNvPr>
          <p:cNvSpPr/>
          <p:nvPr/>
        </p:nvSpPr>
        <p:spPr>
          <a:xfrm>
            <a:off x="3971363" y="3128899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DE6F54D-27EF-438F-B5F9-39E2CB38DC31}"/>
              </a:ext>
            </a:extLst>
          </p:cNvPr>
          <p:cNvSpPr/>
          <p:nvPr/>
        </p:nvSpPr>
        <p:spPr>
          <a:xfrm>
            <a:off x="3971363" y="3559205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3F2D4D0-C1DB-4808-B6F0-9E3EF28D8B67}"/>
              </a:ext>
            </a:extLst>
          </p:cNvPr>
          <p:cNvSpPr/>
          <p:nvPr/>
        </p:nvSpPr>
        <p:spPr>
          <a:xfrm>
            <a:off x="3971362" y="3989511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2BCAAF7-2919-4F9D-A06E-8F51905D319B}"/>
              </a:ext>
            </a:extLst>
          </p:cNvPr>
          <p:cNvSpPr/>
          <p:nvPr/>
        </p:nvSpPr>
        <p:spPr>
          <a:xfrm>
            <a:off x="3971361" y="4386298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1D84D99-EBFB-4EF6-985C-A362D4295DA9}"/>
              </a:ext>
            </a:extLst>
          </p:cNvPr>
          <p:cNvSpPr/>
          <p:nvPr/>
        </p:nvSpPr>
        <p:spPr>
          <a:xfrm>
            <a:off x="437029" y="1219200"/>
            <a:ext cx="3254188" cy="44765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8580310-B6EA-4269-9B99-886D9D7EA613}"/>
              </a:ext>
            </a:extLst>
          </p:cNvPr>
          <p:cNvSpPr/>
          <p:nvPr/>
        </p:nvSpPr>
        <p:spPr>
          <a:xfrm>
            <a:off x="450476" y="2785463"/>
            <a:ext cx="3254188" cy="44765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5BA29BA-D289-464F-9D2D-A1D5F9FFFB11}"/>
              </a:ext>
            </a:extLst>
          </p:cNvPr>
          <p:cNvSpPr/>
          <p:nvPr/>
        </p:nvSpPr>
        <p:spPr>
          <a:xfrm>
            <a:off x="434785" y="5056094"/>
            <a:ext cx="3254188" cy="44765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11351EA-5768-439A-AA1F-031CF3CA7D91}"/>
              </a:ext>
            </a:extLst>
          </p:cNvPr>
          <p:cNvSpPr/>
          <p:nvPr/>
        </p:nvSpPr>
        <p:spPr>
          <a:xfrm>
            <a:off x="3870511" y="1212720"/>
            <a:ext cx="2545977" cy="44765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6E2FAE4-DF7C-4DE4-8504-DAF30C032A55}"/>
              </a:ext>
            </a:extLst>
          </p:cNvPr>
          <p:cNvSpPr/>
          <p:nvPr/>
        </p:nvSpPr>
        <p:spPr>
          <a:xfrm>
            <a:off x="3870511" y="5325615"/>
            <a:ext cx="2545977" cy="44765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536E52A-E356-46E3-BF9D-19ACED64D5E5}"/>
              </a:ext>
            </a:extLst>
          </p:cNvPr>
          <p:cNvSpPr txBox="1"/>
          <p:nvPr/>
        </p:nvSpPr>
        <p:spPr>
          <a:xfrm>
            <a:off x="1038016" y="1284058"/>
            <a:ext cx="25613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>
                    <a:lumMod val="9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Daily Affirmation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45560DF-BD84-4FB1-8118-4EB2F0765833}"/>
              </a:ext>
            </a:extLst>
          </p:cNvPr>
          <p:cNvSpPr txBox="1"/>
          <p:nvPr/>
        </p:nvSpPr>
        <p:spPr>
          <a:xfrm>
            <a:off x="1212473" y="5095256"/>
            <a:ext cx="25613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>
                    <a:lumMod val="9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My Intentions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CE3EF49-D00C-4CD5-95F1-81F951616972}"/>
              </a:ext>
            </a:extLst>
          </p:cNvPr>
          <p:cNvSpPr txBox="1"/>
          <p:nvPr/>
        </p:nvSpPr>
        <p:spPr>
          <a:xfrm>
            <a:off x="1360567" y="2832776"/>
            <a:ext cx="25613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>
                    <a:lumMod val="9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Main Goals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9F82B18-DB04-40E7-8C5A-C733B26E9F11}"/>
              </a:ext>
            </a:extLst>
          </p:cNvPr>
          <p:cNvSpPr txBox="1"/>
          <p:nvPr/>
        </p:nvSpPr>
        <p:spPr>
          <a:xfrm>
            <a:off x="3874996" y="1278343"/>
            <a:ext cx="25613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>
                    <a:lumMod val="9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To-Do List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12F5D9F-54F2-48A0-AB15-2E39499B5995}"/>
              </a:ext>
            </a:extLst>
          </p:cNvPr>
          <p:cNvSpPr txBox="1"/>
          <p:nvPr/>
        </p:nvSpPr>
        <p:spPr>
          <a:xfrm>
            <a:off x="3861903" y="5364777"/>
            <a:ext cx="25613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>
                    <a:lumMod val="9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Notes</a:t>
            </a:r>
          </a:p>
        </p:txBody>
      </p:sp>
    </p:spTree>
    <p:extLst>
      <p:ext uri="{BB962C8B-B14F-4D97-AF65-F5344CB8AC3E}">
        <p14:creationId xmlns:p14="http://schemas.microsoft.com/office/powerpoint/2010/main" val="3025413206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271770496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Write down how and why you are worthy of love and friendship.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982810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842375939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996603410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If you could have any wild animal as a pet, what would you choose?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4557608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506067793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04555103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286163"/>
            <a:ext cx="57553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What are your thoughts on money?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7258206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880670927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9413954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1427533134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How do you feel about your physical health right now?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812572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473168308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289563502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How do you feel about your mental health right now?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0802630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418352282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819051218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Morning exercise – Write down a script of how you want your day to go.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0200659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196408800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608639518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Night exercise – Write down a script of how you wish your day would have gone.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00897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When you think of manifesting, what is the first thing that comes to mind?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7985449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25491511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967689497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Make a list of negative thoughts or feelings you have, then flip them around into something positive.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7352520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598807284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449094416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Try meditation breathing exercises for 5 minutes, then write down your desires.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6075471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750963594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624169746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What is your deepest, most burning desire right at this moment?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6716141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What is something that tends to take over your thoughts whenever you try to meditate?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0732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248662713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096191373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265974132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On a scale of 1-10, how hopeful are you about the law of attraction?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6226430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359869515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772283697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What has inspired you to manifest something into your life?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9989969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4102810994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500588492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What do you feel is holding you back from living your dream life?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2846146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8676514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570033362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779285551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Write about your anxiety, and what causes you the most fearful, anxious thoughts.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0871265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215445516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107503356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Write ONLY positive things today in your journal. Nothing but positive, optimistic, loving thoughts.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3040620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273428349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562135440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If you could pick just one motivation for wanting to manifest more in your life, what would it be?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2345606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309181108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9463003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Why are you interested in the law of attraction?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9164272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How have your desires changed over the years?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9847559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411431547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5462630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5291213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8022677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Do you have any doubts about the law of attraction?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27077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8767579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76AB364-8F22-4857-9539-9C7726B8DE8A}"/>
              </a:ext>
            </a:extLst>
          </p:cNvPr>
          <p:cNvSpPr txBox="1"/>
          <p:nvPr/>
        </p:nvSpPr>
        <p:spPr>
          <a:xfrm>
            <a:off x="206188" y="2339128"/>
            <a:ext cx="644562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accent1">
                    <a:lumMod val="75000"/>
                  </a:schemeClr>
                </a:solidFill>
                <a:latin typeface="Aharoni" panose="020B0604020202020204" pitchFamily="2" charset="-79"/>
                <a:cs typeface="Aharoni" panose="020B0604020202020204" pitchFamily="2" charset="-79"/>
              </a:rPr>
              <a:t>This Journal</a:t>
            </a:r>
            <a:br>
              <a:rPr lang="en-US" sz="5400" dirty="0">
                <a:solidFill>
                  <a:schemeClr val="accent1">
                    <a:lumMod val="75000"/>
                  </a:schemeClr>
                </a:solidFill>
                <a:latin typeface="Aharoni" panose="020B0604020202020204" pitchFamily="2" charset="-79"/>
                <a:cs typeface="Aharoni" panose="020B0604020202020204" pitchFamily="2" charset="-79"/>
              </a:rPr>
            </a:br>
            <a:r>
              <a:rPr lang="en-US" sz="5400" dirty="0">
                <a:solidFill>
                  <a:schemeClr val="accent1">
                    <a:lumMod val="75000"/>
                  </a:schemeClr>
                </a:solidFill>
                <a:latin typeface="Aharoni" panose="020B0604020202020204" pitchFamily="2" charset="-79"/>
                <a:cs typeface="Aharoni" panose="020B0604020202020204" pitchFamily="2" charset="-79"/>
              </a:rPr>
              <a:t>Belongs to: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CEE29FE-BC6E-4F32-9EFF-C4476E962D50}"/>
              </a:ext>
            </a:extLst>
          </p:cNvPr>
          <p:cNvCxnSpPr>
            <a:cxnSpLocks/>
          </p:cNvCxnSpPr>
          <p:nvPr/>
        </p:nvCxnSpPr>
        <p:spPr>
          <a:xfrm>
            <a:off x="565484" y="5125453"/>
            <a:ext cx="5727032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37030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0209584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What are your limiting beliefs?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4367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4122145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5495847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Prompts: Write down reasons for your limiting beliefs.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87901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913035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6112266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What are 3 of your biggest, long-term life goals?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147076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25885118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8549744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1721305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What are 3 of your smaller, short-term life goals?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133838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18461494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94615083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If you could be anyone, who would you be?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146914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If you could live anywhere, where would you live?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165613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40458420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94667209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286162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If you had unlimited money, what type of house would you buy?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452038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70150793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432582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258776937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When you see yourself driving in your dream car, what kind of car is it?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209893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18759591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91180832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What are some of your biggest priorities in life?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168763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What are you the most grateful for in your life?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824830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73784790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9610915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What are some amazing things you have already accomplished?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361536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31927579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6908998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121311788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Who in your life is most important to you?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148850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89168035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87379256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Talk about how grateful you are for your pets.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547820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What is one of your favorite memories? Why do you think it’s a favorite?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940696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1661354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67505802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286163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On a scale of 1-10, how important is money and abundance?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524505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On a scale of 1-10, how important is love?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967429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On a scale of 1-10, how important is building stronger friendships?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82350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52575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92564246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4341211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On a scale of 1-10, how important is being more successful?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06739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51724748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99968647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On a scale of 1-10, how important is it to find your purpose in life?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775234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1085077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67462179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Spend a few minutes visualizing your IDEAL life, then write about what you experienced.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05013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1278676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Notes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1645920"/>
          <a:ext cx="5497830" cy="69494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008551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087309256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What do you think is one of your biggest challenges with the law of attraction?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7339375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68336988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803414353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286163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Talk about something you tried to manifest, that didn’t come to you.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825881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4178987668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585373670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Talk about something you tried to manifest, that DID come to you.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1159694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892638761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1456158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7665923-2495-430A-9F8D-245CBEF5F3B1}"/>
              </a:ext>
            </a:extLst>
          </p:cNvPr>
          <p:cNvSpPr txBox="1"/>
          <p:nvPr/>
        </p:nvSpPr>
        <p:spPr>
          <a:xfrm>
            <a:off x="1614245" y="511014"/>
            <a:ext cx="3629520" cy="5812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177" b="1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Weekly Gratitude</a:t>
            </a:r>
          </a:p>
        </p:txBody>
      </p:sp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ED71D8C7-D8B0-4175-ACB1-B07303CC1648}"/>
              </a:ext>
            </a:extLst>
          </p:cNvPr>
          <p:cNvGraphicFramePr>
            <a:graphicFrameLocks noGrp="1"/>
          </p:cNvGraphicFramePr>
          <p:nvPr/>
        </p:nvGraphicFramePr>
        <p:xfrm>
          <a:off x="215353" y="2172988"/>
          <a:ext cx="6427296" cy="8869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2331">
                  <a:extLst>
                    <a:ext uri="{9D8B030D-6E8A-4147-A177-3AD203B41FA5}">
                      <a16:colId xmlns:a16="http://schemas.microsoft.com/office/drawing/2014/main" val="4179152595"/>
                    </a:ext>
                  </a:extLst>
                </a:gridCol>
                <a:gridCol w="4964965">
                  <a:extLst>
                    <a:ext uri="{9D8B030D-6E8A-4147-A177-3AD203B41FA5}">
                      <a16:colId xmlns:a16="http://schemas.microsoft.com/office/drawing/2014/main" val="2825843598"/>
                    </a:ext>
                  </a:extLst>
                </a:gridCol>
              </a:tblGrid>
              <a:tr h="88692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/>
                </a:tc>
                <a:extLst>
                  <a:ext uri="{0D108BD9-81ED-4DB2-BD59-A6C34878D82A}">
                    <a16:rowId xmlns:a16="http://schemas.microsoft.com/office/drawing/2014/main" val="2107929728"/>
                  </a:ext>
                </a:extLst>
              </a:tr>
            </a:tbl>
          </a:graphicData>
        </a:graphic>
      </p:graphicFrame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99F1E415-DEBB-4F2E-8036-FF53FD6E5FAD}"/>
              </a:ext>
            </a:extLst>
          </p:cNvPr>
          <p:cNvGraphicFramePr>
            <a:graphicFrameLocks noGrp="1"/>
          </p:cNvGraphicFramePr>
          <p:nvPr/>
        </p:nvGraphicFramePr>
        <p:xfrm>
          <a:off x="215353" y="3264121"/>
          <a:ext cx="6427296" cy="8869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2331">
                  <a:extLst>
                    <a:ext uri="{9D8B030D-6E8A-4147-A177-3AD203B41FA5}">
                      <a16:colId xmlns:a16="http://schemas.microsoft.com/office/drawing/2014/main" val="4179152595"/>
                    </a:ext>
                  </a:extLst>
                </a:gridCol>
                <a:gridCol w="4964965">
                  <a:extLst>
                    <a:ext uri="{9D8B030D-6E8A-4147-A177-3AD203B41FA5}">
                      <a16:colId xmlns:a16="http://schemas.microsoft.com/office/drawing/2014/main" val="2825843598"/>
                    </a:ext>
                  </a:extLst>
                </a:gridCol>
              </a:tblGrid>
              <a:tr h="88692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/>
                </a:tc>
                <a:extLst>
                  <a:ext uri="{0D108BD9-81ED-4DB2-BD59-A6C34878D82A}">
                    <a16:rowId xmlns:a16="http://schemas.microsoft.com/office/drawing/2014/main" val="2107929728"/>
                  </a:ext>
                </a:extLst>
              </a:tr>
            </a:tbl>
          </a:graphicData>
        </a:graphic>
      </p:graphicFrame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id="{9E562425-9B9B-40AD-816D-43FD2D28410B}"/>
              </a:ext>
            </a:extLst>
          </p:cNvPr>
          <p:cNvGraphicFramePr>
            <a:graphicFrameLocks noGrp="1"/>
          </p:cNvGraphicFramePr>
          <p:nvPr/>
        </p:nvGraphicFramePr>
        <p:xfrm>
          <a:off x="215353" y="4355253"/>
          <a:ext cx="6427296" cy="8869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2331">
                  <a:extLst>
                    <a:ext uri="{9D8B030D-6E8A-4147-A177-3AD203B41FA5}">
                      <a16:colId xmlns:a16="http://schemas.microsoft.com/office/drawing/2014/main" val="4179152595"/>
                    </a:ext>
                  </a:extLst>
                </a:gridCol>
                <a:gridCol w="4964965">
                  <a:extLst>
                    <a:ext uri="{9D8B030D-6E8A-4147-A177-3AD203B41FA5}">
                      <a16:colId xmlns:a16="http://schemas.microsoft.com/office/drawing/2014/main" val="2825843598"/>
                    </a:ext>
                  </a:extLst>
                </a:gridCol>
              </a:tblGrid>
              <a:tr h="88692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/>
                </a:tc>
                <a:extLst>
                  <a:ext uri="{0D108BD9-81ED-4DB2-BD59-A6C34878D82A}">
                    <a16:rowId xmlns:a16="http://schemas.microsoft.com/office/drawing/2014/main" val="2107929728"/>
                  </a:ext>
                </a:extLst>
              </a:tr>
            </a:tbl>
          </a:graphicData>
        </a:graphic>
      </p:graphicFrame>
      <p:graphicFrame>
        <p:nvGraphicFramePr>
          <p:cNvPr id="32" name="Table 31">
            <a:extLst>
              <a:ext uri="{FF2B5EF4-FFF2-40B4-BE49-F238E27FC236}">
                <a16:creationId xmlns:a16="http://schemas.microsoft.com/office/drawing/2014/main" id="{09D6FE50-E199-4CCD-AE4C-ECFBE4364CD2}"/>
              </a:ext>
            </a:extLst>
          </p:cNvPr>
          <p:cNvGraphicFramePr>
            <a:graphicFrameLocks noGrp="1"/>
          </p:cNvGraphicFramePr>
          <p:nvPr/>
        </p:nvGraphicFramePr>
        <p:xfrm>
          <a:off x="215353" y="5446386"/>
          <a:ext cx="6427296" cy="8869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2331">
                  <a:extLst>
                    <a:ext uri="{9D8B030D-6E8A-4147-A177-3AD203B41FA5}">
                      <a16:colId xmlns:a16="http://schemas.microsoft.com/office/drawing/2014/main" val="4179152595"/>
                    </a:ext>
                  </a:extLst>
                </a:gridCol>
                <a:gridCol w="4964965">
                  <a:extLst>
                    <a:ext uri="{9D8B030D-6E8A-4147-A177-3AD203B41FA5}">
                      <a16:colId xmlns:a16="http://schemas.microsoft.com/office/drawing/2014/main" val="2825843598"/>
                    </a:ext>
                  </a:extLst>
                </a:gridCol>
              </a:tblGrid>
              <a:tr h="88692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/>
                </a:tc>
                <a:extLst>
                  <a:ext uri="{0D108BD9-81ED-4DB2-BD59-A6C34878D82A}">
                    <a16:rowId xmlns:a16="http://schemas.microsoft.com/office/drawing/2014/main" val="2107929728"/>
                  </a:ext>
                </a:extLst>
              </a:tr>
            </a:tbl>
          </a:graphicData>
        </a:graphic>
      </p:graphicFrame>
      <p:graphicFrame>
        <p:nvGraphicFramePr>
          <p:cNvPr id="33" name="Table 32">
            <a:extLst>
              <a:ext uri="{FF2B5EF4-FFF2-40B4-BE49-F238E27FC236}">
                <a16:creationId xmlns:a16="http://schemas.microsoft.com/office/drawing/2014/main" id="{FD14B469-C199-48B0-B163-759CD0054728}"/>
              </a:ext>
            </a:extLst>
          </p:cNvPr>
          <p:cNvGraphicFramePr>
            <a:graphicFrameLocks noGrp="1"/>
          </p:cNvGraphicFramePr>
          <p:nvPr/>
        </p:nvGraphicFramePr>
        <p:xfrm>
          <a:off x="215353" y="6537519"/>
          <a:ext cx="6427296" cy="8869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2331">
                  <a:extLst>
                    <a:ext uri="{9D8B030D-6E8A-4147-A177-3AD203B41FA5}">
                      <a16:colId xmlns:a16="http://schemas.microsoft.com/office/drawing/2014/main" val="4179152595"/>
                    </a:ext>
                  </a:extLst>
                </a:gridCol>
                <a:gridCol w="4964965">
                  <a:extLst>
                    <a:ext uri="{9D8B030D-6E8A-4147-A177-3AD203B41FA5}">
                      <a16:colId xmlns:a16="http://schemas.microsoft.com/office/drawing/2014/main" val="2825843598"/>
                    </a:ext>
                  </a:extLst>
                </a:gridCol>
              </a:tblGrid>
              <a:tr h="88692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/>
                </a:tc>
                <a:extLst>
                  <a:ext uri="{0D108BD9-81ED-4DB2-BD59-A6C34878D82A}">
                    <a16:rowId xmlns:a16="http://schemas.microsoft.com/office/drawing/2014/main" val="2107929728"/>
                  </a:ext>
                </a:extLst>
              </a:tr>
            </a:tbl>
          </a:graphicData>
        </a:graphic>
      </p:graphicFrame>
      <p:graphicFrame>
        <p:nvGraphicFramePr>
          <p:cNvPr id="34" name="Table 33">
            <a:extLst>
              <a:ext uri="{FF2B5EF4-FFF2-40B4-BE49-F238E27FC236}">
                <a16:creationId xmlns:a16="http://schemas.microsoft.com/office/drawing/2014/main" id="{AF5A3AD6-616B-4B8B-B773-EED89F958B1A}"/>
              </a:ext>
            </a:extLst>
          </p:cNvPr>
          <p:cNvGraphicFramePr>
            <a:graphicFrameLocks noGrp="1"/>
          </p:cNvGraphicFramePr>
          <p:nvPr/>
        </p:nvGraphicFramePr>
        <p:xfrm>
          <a:off x="215353" y="7628651"/>
          <a:ext cx="6427296" cy="8869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2331">
                  <a:extLst>
                    <a:ext uri="{9D8B030D-6E8A-4147-A177-3AD203B41FA5}">
                      <a16:colId xmlns:a16="http://schemas.microsoft.com/office/drawing/2014/main" val="4179152595"/>
                    </a:ext>
                  </a:extLst>
                </a:gridCol>
                <a:gridCol w="4964965">
                  <a:extLst>
                    <a:ext uri="{9D8B030D-6E8A-4147-A177-3AD203B41FA5}">
                      <a16:colId xmlns:a16="http://schemas.microsoft.com/office/drawing/2014/main" val="2825843598"/>
                    </a:ext>
                  </a:extLst>
                </a:gridCol>
              </a:tblGrid>
              <a:tr h="88692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/>
                </a:tc>
                <a:extLst>
                  <a:ext uri="{0D108BD9-81ED-4DB2-BD59-A6C34878D82A}">
                    <a16:rowId xmlns:a16="http://schemas.microsoft.com/office/drawing/2014/main" val="2107929728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23CF60B0-BF4C-4E90-B153-689DF6BCE9CE}"/>
              </a:ext>
            </a:extLst>
          </p:cNvPr>
          <p:cNvSpPr txBox="1"/>
          <p:nvPr/>
        </p:nvSpPr>
        <p:spPr>
          <a:xfrm>
            <a:off x="215352" y="1556619"/>
            <a:ext cx="3213649" cy="336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88" dirty="0">
                <a:solidFill>
                  <a:schemeClr val="accent6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This Week I Am Grateful For: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795D6C4-9F22-475A-9DB2-67F0F2B200B1}"/>
              </a:ext>
            </a:extLst>
          </p:cNvPr>
          <p:cNvSpPr txBox="1"/>
          <p:nvPr/>
        </p:nvSpPr>
        <p:spPr>
          <a:xfrm>
            <a:off x="357308" y="2462733"/>
            <a:ext cx="1118027" cy="36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65" dirty="0">
                <a:solidFill>
                  <a:schemeClr val="accent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Monday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03B2BD0-A3CF-4EFA-802A-D321503AF737}"/>
              </a:ext>
            </a:extLst>
          </p:cNvPr>
          <p:cNvSpPr txBox="1"/>
          <p:nvPr/>
        </p:nvSpPr>
        <p:spPr>
          <a:xfrm>
            <a:off x="357308" y="3531063"/>
            <a:ext cx="1118027" cy="36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65" dirty="0">
                <a:solidFill>
                  <a:schemeClr val="accent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Tuesday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ED4222D-B4B7-4D24-BFE9-5AF6221B067C}"/>
              </a:ext>
            </a:extLst>
          </p:cNvPr>
          <p:cNvSpPr txBox="1"/>
          <p:nvPr/>
        </p:nvSpPr>
        <p:spPr>
          <a:xfrm>
            <a:off x="183248" y="4616741"/>
            <a:ext cx="1597171" cy="36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65" dirty="0">
                <a:solidFill>
                  <a:schemeClr val="accent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Wednesday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3583266-FB8C-4199-98D2-134C2CC57579}"/>
              </a:ext>
            </a:extLst>
          </p:cNvPr>
          <p:cNvSpPr txBox="1"/>
          <p:nvPr/>
        </p:nvSpPr>
        <p:spPr>
          <a:xfrm>
            <a:off x="357307" y="5713328"/>
            <a:ext cx="1183541" cy="36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65" dirty="0">
                <a:solidFill>
                  <a:schemeClr val="accent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Thursday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2CCCBB5-3CBF-493D-BE63-71813ED44ED1}"/>
              </a:ext>
            </a:extLst>
          </p:cNvPr>
          <p:cNvSpPr txBox="1"/>
          <p:nvPr/>
        </p:nvSpPr>
        <p:spPr>
          <a:xfrm>
            <a:off x="357307" y="6804461"/>
            <a:ext cx="1118027" cy="36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65" dirty="0">
                <a:solidFill>
                  <a:schemeClr val="accent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Friday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C9E15D7-4199-4697-8B08-680537C79E32}"/>
              </a:ext>
            </a:extLst>
          </p:cNvPr>
          <p:cNvSpPr txBox="1"/>
          <p:nvPr/>
        </p:nvSpPr>
        <p:spPr>
          <a:xfrm>
            <a:off x="422821" y="7895593"/>
            <a:ext cx="1118027" cy="36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65" dirty="0">
                <a:solidFill>
                  <a:schemeClr val="accent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Sat/Sun</a:t>
            </a:r>
          </a:p>
        </p:txBody>
      </p:sp>
    </p:spTree>
    <p:extLst>
      <p:ext uri="{BB962C8B-B14F-4D97-AF65-F5344CB8AC3E}">
        <p14:creationId xmlns:p14="http://schemas.microsoft.com/office/powerpoint/2010/main" val="1309249027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Try to list 10 intentions related to what you want to manifest.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73162013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436419226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194461385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How many things are you trying to manifest right now?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2120084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345427706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551901093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Write down everything you want in life in stream of consciousness style.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4377342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097233400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275157076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Imagine you are your highest level self – career, body, health, relationships, lifestyle.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11751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7665923-2495-430A-9F8D-245CBEF5F3B1}"/>
              </a:ext>
            </a:extLst>
          </p:cNvPr>
          <p:cNvSpPr txBox="1"/>
          <p:nvPr/>
        </p:nvSpPr>
        <p:spPr>
          <a:xfrm>
            <a:off x="1855501" y="511014"/>
            <a:ext cx="3147015" cy="5812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177" b="1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Daily Gratitude</a:t>
            </a:r>
          </a:p>
        </p:txBody>
      </p:sp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ED71D8C7-D8B0-4175-ACB1-B07303CC16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1730265"/>
              </p:ext>
            </p:extLst>
          </p:nvPr>
        </p:nvGraphicFramePr>
        <p:xfrm>
          <a:off x="215353" y="2172988"/>
          <a:ext cx="6427296" cy="8869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31394">
                  <a:extLst>
                    <a:ext uri="{9D8B030D-6E8A-4147-A177-3AD203B41FA5}">
                      <a16:colId xmlns:a16="http://schemas.microsoft.com/office/drawing/2014/main" val="4179152595"/>
                    </a:ext>
                  </a:extLst>
                </a:gridCol>
                <a:gridCol w="5595902">
                  <a:extLst>
                    <a:ext uri="{9D8B030D-6E8A-4147-A177-3AD203B41FA5}">
                      <a16:colId xmlns:a16="http://schemas.microsoft.com/office/drawing/2014/main" val="2825843598"/>
                    </a:ext>
                  </a:extLst>
                </a:gridCol>
              </a:tblGrid>
              <a:tr h="88692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/>
                </a:tc>
                <a:extLst>
                  <a:ext uri="{0D108BD9-81ED-4DB2-BD59-A6C34878D82A}">
                    <a16:rowId xmlns:a16="http://schemas.microsoft.com/office/drawing/2014/main" val="2107929728"/>
                  </a:ext>
                </a:extLst>
              </a:tr>
            </a:tbl>
          </a:graphicData>
        </a:graphic>
      </p:graphicFrame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99F1E415-DEBB-4F2E-8036-FF53FD6E5F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1819718"/>
              </p:ext>
            </p:extLst>
          </p:nvPr>
        </p:nvGraphicFramePr>
        <p:xfrm>
          <a:off x="215353" y="3264121"/>
          <a:ext cx="6427296" cy="8869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9363">
                  <a:extLst>
                    <a:ext uri="{9D8B030D-6E8A-4147-A177-3AD203B41FA5}">
                      <a16:colId xmlns:a16="http://schemas.microsoft.com/office/drawing/2014/main" val="4179152595"/>
                    </a:ext>
                  </a:extLst>
                </a:gridCol>
                <a:gridCol w="5607933">
                  <a:extLst>
                    <a:ext uri="{9D8B030D-6E8A-4147-A177-3AD203B41FA5}">
                      <a16:colId xmlns:a16="http://schemas.microsoft.com/office/drawing/2014/main" val="2825843598"/>
                    </a:ext>
                  </a:extLst>
                </a:gridCol>
              </a:tblGrid>
              <a:tr h="88692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/>
                </a:tc>
                <a:extLst>
                  <a:ext uri="{0D108BD9-81ED-4DB2-BD59-A6C34878D82A}">
                    <a16:rowId xmlns:a16="http://schemas.microsoft.com/office/drawing/2014/main" val="2107929728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23CF60B0-BF4C-4E90-B153-689DF6BCE9CE}"/>
              </a:ext>
            </a:extLst>
          </p:cNvPr>
          <p:cNvSpPr txBox="1"/>
          <p:nvPr/>
        </p:nvSpPr>
        <p:spPr>
          <a:xfrm>
            <a:off x="215352" y="1556619"/>
            <a:ext cx="32136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Today I Am Grateful For:</a:t>
            </a:r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8EA6E6FF-127F-4DEF-8B61-F17A175781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2559265"/>
              </p:ext>
            </p:extLst>
          </p:nvPr>
        </p:nvGraphicFramePr>
        <p:xfrm>
          <a:off x="215352" y="4355254"/>
          <a:ext cx="6427296" cy="8869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31394">
                  <a:extLst>
                    <a:ext uri="{9D8B030D-6E8A-4147-A177-3AD203B41FA5}">
                      <a16:colId xmlns:a16="http://schemas.microsoft.com/office/drawing/2014/main" val="4179152595"/>
                    </a:ext>
                  </a:extLst>
                </a:gridCol>
                <a:gridCol w="5595902">
                  <a:extLst>
                    <a:ext uri="{9D8B030D-6E8A-4147-A177-3AD203B41FA5}">
                      <a16:colId xmlns:a16="http://schemas.microsoft.com/office/drawing/2014/main" val="2825843598"/>
                    </a:ext>
                  </a:extLst>
                </a:gridCol>
              </a:tblGrid>
              <a:tr h="88692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/>
                </a:tc>
                <a:extLst>
                  <a:ext uri="{0D108BD9-81ED-4DB2-BD59-A6C34878D82A}">
                    <a16:rowId xmlns:a16="http://schemas.microsoft.com/office/drawing/2014/main" val="2107929728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42972341-55AB-47AE-9E0A-153F05E6D5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5658541"/>
              </p:ext>
            </p:extLst>
          </p:nvPr>
        </p:nvGraphicFramePr>
        <p:xfrm>
          <a:off x="215352" y="5446387"/>
          <a:ext cx="6427296" cy="8869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9363">
                  <a:extLst>
                    <a:ext uri="{9D8B030D-6E8A-4147-A177-3AD203B41FA5}">
                      <a16:colId xmlns:a16="http://schemas.microsoft.com/office/drawing/2014/main" val="4179152595"/>
                    </a:ext>
                  </a:extLst>
                </a:gridCol>
                <a:gridCol w="5607933">
                  <a:extLst>
                    <a:ext uri="{9D8B030D-6E8A-4147-A177-3AD203B41FA5}">
                      <a16:colId xmlns:a16="http://schemas.microsoft.com/office/drawing/2014/main" val="2825843598"/>
                    </a:ext>
                  </a:extLst>
                </a:gridCol>
              </a:tblGrid>
              <a:tr h="88692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/>
                </a:tc>
                <a:extLst>
                  <a:ext uri="{0D108BD9-81ED-4DB2-BD59-A6C34878D82A}">
                    <a16:rowId xmlns:a16="http://schemas.microsoft.com/office/drawing/2014/main" val="2107929728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4F27FD9F-2E01-47F4-87E5-2EFDBFAD30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3590445"/>
              </p:ext>
            </p:extLst>
          </p:nvPr>
        </p:nvGraphicFramePr>
        <p:xfrm>
          <a:off x="215352" y="6549568"/>
          <a:ext cx="6427296" cy="8869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31394">
                  <a:extLst>
                    <a:ext uri="{9D8B030D-6E8A-4147-A177-3AD203B41FA5}">
                      <a16:colId xmlns:a16="http://schemas.microsoft.com/office/drawing/2014/main" val="4179152595"/>
                    </a:ext>
                  </a:extLst>
                </a:gridCol>
                <a:gridCol w="5595902">
                  <a:extLst>
                    <a:ext uri="{9D8B030D-6E8A-4147-A177-3AD203B41FA5}">
                      <a16:colId xmlns:a16="http://schemas.microsoft.com/office/drawing/2014/main" val="2825843598"/>
                    </a:ext>
                  </a:extLst>
                </a:gridCol>
              </a:tblGrid>
              <a:tr h="88692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/>
                </a:tc>
                <a:extLst>
                  <a:ext uri="{0D108BD9-81ED-4DB2-BD59-A6C34878D82A}">
                    <a16:rowId xmlns:a16="http://schemas.microsoft.com/office/drawing/2014/main" val="2107929728"/>
                  </a:ext>
                </a:extLst>
              </a:tr>
            </a:tbl>
          </a:graphicData>
        </a:graphic>
      </p:graphicFrame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31A83304-45B6-4558-B1BD-687DF97318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8785459"/>
              </p:ext>
            </p:extLst>
          </p:nvPr>
        </p:nvGraphicFramePr>
        <p:xfrm>
          <a:off x="215352" y="7640701"/>
          <a:ext cx="6427296" cy="8869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9363">
                  <a:extLst>
                    <a:ext uri="{9D8B030D-6E8A-4147-A177-3AD203B41FA5}">
                      <a16:colId xmlns:a16="http://schemas.microsoft.com/office/drawing/2014/main" val="4179152595"/>
                    </a:ext>
                  </a:extLst>
                </a:gridCol>
                <a:gridCol w="5607933">
                  <a:extLst>
                    <a:ext uri="{9D8B030D-6E8A-4147-A177-3AD203B41FA5}">
                      <a16:colId xmlns:a16="http://schemas.microsoft.com/office/drawing/2014/main" val="2825843598"/>
                    </a:ext>
                  </a:extLst>
                </a:gridCol>
              </a:tblGrid>
              <a:tr h="88692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/>
                </a:tc>
                <a:extLst>
                  <a:ext uri="{0D108BD9-81ED-4DB2-BD59-A6C34878D82A}">
                    <a16:rowId xmlns:a16="http://schemas.microsoft.com/office/drawing/2014/main" val="2107929728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288E0FD9-8A46-4DF0-87E6-7ADD5D56B1A6}"/>
              </a:ext>
            </a:extLst>
          </p:cNvPr>
          <p:cNvSpPr txBox="1"/>
          <p:nvPr/>
        </p:nvSpPr>
        <p:spPr>
          <a:xfrm>
            <a:off x="385011" y="2312013"/>
            <a:ext cx="5053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haroni" panose="02010803020104030203" pitchFamily="2" charset="-79"/>
                <a:cs typeface="Aharoni" panose="02010803020104030203" pitchFamily="2" charset="-79"/>
              </a:rPr>
              <a:t>1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8FA5B3C-CDAD-4319-9523-98436DE2DAC4}"/>
              </a:ext>
            </a:extLst>
          </p:cNvPr>
          <p:cNvSpPr txBox="1"/>
          <p:nvPr/>
        </p:nvSpPr>
        <p:spPr>
          <a:xfrm>
            <a:off x="385011" y="3395897"/>
            <a:ext cx="5053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haroni" panose="02010803020104030203" pitchFamily="2" charset="-79"/>
                <a:cs typeface="Aharoni" panose="02010803020104030203" pitchFamily="2" charset="-79"/>
              </a:rPr>
              <a:t>2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6A2077F-06B3-4909-855C-DC827B0A4905}"/>
              </a:ext>
            </a:extLst>
          </p:cNvPr>
          <p:cNvSpPr txBox="1"/>
          <p:nvPr/>
        </p:nvSpPr>
        <p:spPr>
          <a:xfrm>
            <a:off x="385011" y="4506327"/>
            <a:ext cx="5053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haroni" panose="02010803020104030203" pitchFamily="2" charset="-79"/>
                <a:cs typeface="Aharoni" panose="02010803020104030203" pitchFamily="2" charset="-79"/>
              </a:rPr>
              <a:t>3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C55D768-EBAF-4A54-87F0-8E3DA76F5845}"/>
              </a:ext>
            </a:extLst>
          </p:cNvPr>
          <p:cNvSpPr txBox="1"/>
          <p:nvPr/>
        </p:nvSpPr>
        <p:spPr>
          <a:xfrm>
            <a:off x="385011" y="5570300"/>
            <a:ext cx="5053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haroni" panose="02010803020104030203" pitchFamily="2" charset="-79"/>
                <a:cs typeface="Aharoni" panose="02010803020104030203" pitchFamily="2" charset="-79"/>
              </a:rPr>
              <a:t>4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8052B20-82DF-4C2A-8B85-29119573E46D}"/>
              </a:ext>
            </a:extLst>
          </p:cNvPr>
          <p:cNvSpPr txBox="1"/>
          <p:nvPr/>
        </p:nvSpPr>
        <p:spPr>
          <a:xfrm>
            <a:off x="385011" y="6661433"/>
            <a:ext cx="5053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haroni" panose="02010803020104030203" pitchFamily="2" charset="-79"/>
                <a:cs typeface="Aharoni" panose="02010803020104030203" pitchFamily="2" charset="-79"/>
              </a:rPr>
              <a:t>5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D1EC459-ECE9-4104-B717-1B3D3BCE3DDB}"/>
              </a:ext>
            </a:extLst>
          </p:cNvPr>
          <p:cNvSpPr txBox="1"/>
          <p:nvPr/>
        </p:nvSpPr>
        <p:spPr>
          <a:xfrm>
            <a:off x="385011" y="7791774"/>
            <a:ext cx="5053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haroni" panose="02010803020104030203" pitchFamily="2" charset="-79"/>
                <a:cs typeface="Aharoni" panose="02010803020104030203" pitchFamily="2" charset="-79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223967641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448446254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120361207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Write down 10 personality traits you love about yourself.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9527230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106307334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384370711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Write down 10 physical traits you love about yourself.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7712985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851387711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906981959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Write down any 10 things you love and admire about yourself.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8204693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773216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Violet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3621</TotalTime>
  <Words>1148</Words>
  <Application>Microsoft Office PowerPoint</Application>
  <PresentationFormat>Letter Paper (8.5x11 in)</PresentationFormat>
  <Paragraphs>168</Paragraphs>
  <Slides>152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152</vt:i4>
      </vt:variant>
    </vt:vector>
  </HeadingPairs>
  <TitlesOfParts>
    <vt:vector size="157" baseType="lpstr">
      <vt:lpstr>Aharoni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Sue</dc:creator>
  <cp:lastModifiedBy>Jenn Anne</cp:lastModifiedBy>
  <cp:revision>55</cp:revision>
  <dcterms:created xsi:type="dcterms:W3CDTF">2018-03-09T17:04:52Z</dcterms:created>
  <dcterms:modified xsi:type="dcterms:W3CDTF">2020-01-21T22:14:58Z</dcterms:modified>
</cp:coreProperties>
</file>