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346" r:id="rId4"/>
    <p:sldId id="347" r:id="rId5"/>
    <p:sldId id="348" r:id="rId6"/>
    <p:sldId id="292" r:id="rId7"/>
    <p:sldId id="324" r:id="rId8"/>
    <p:sldId id="334" r:id="rId9"/>
    <p:sldId id="337" r:id="rId10"/>
    <p:sldId id="451" r:id="rId11"/>
    <p:sldId id="450" r:id="rId12"/>
    <p:sldId id="452" r:id="rId13"/>
    <p:sldId id="349" r:id="rId14"/>
    <p:sldId id="350" r:id="rId15"/>
    <p:sldId id="351" r:id="rId16"/>
    <p:sldId id="352" r:id="rId17"/>
    <p:sldId id="353" r:id="rId18"/>
    <p:sldId id="354" r:id="rId19"/>
    <p:sldId id="355" r:id="rId20"/>
    <p:sldId id="356" r:id="rId21"/>
    <p:sldId id="357" r:id="rId22"/>
    <p:sldId id="358" r:id="rId23"/>
    <p:sldId id="359" r:id="rId24"/>
    <p:sldId id="360" r:id="rId25"/>
    <p:sldId id="361" r:id="rId26"/>
    <p:sldId id="362" r:id="rId27"/>
    <p:sldId id="363" r:id="rId28"/>
    <p:sldId id="364" r:id="rId29"/>
    <p:sldId id="365" r:id="rId30"/>
    <p:sldId id="366" r:id="rId31"/>
    <p:sldId id="367" r:id="rId32"/>
    <p:sldId id="368" r:id="rId33"/>
    <p:sldId id="369" r:id="rId34"/>
    <p:sldId id="370" r:id="rId35"/>
    <p:sldId id="371" r:id="rId36"/>
    <p:sldId id="372" r:id="rId37"/>
    <p:sldId id="373" r:id="rId38"/>
    <p:sldId id="374" r:id="rId39"/>
    <p:sldId id="375" r:id="rId40"/>
    <p:sldId id="376" r:id="rId41"/>
    <p:sldId id="377" r:id="rId42"/>
    <p:sldId id="378" r:id="rId43"/>
    <p:sldId id="379" r:id="rId44"/>
    <p:sldId id="380" r:id="rId45"/>
    <p:sldId id="381" r:id="rId46"/>
    <p:sldId id="382" r:id="rId47"/>
    <p:sldId id="383" r:id="rId48"/>
    <p:sldId id="384" r:id="rId49"/>
    <p:sldId id="385" r:id="rId50"/>
    <p:sldId id="386" r:id="rId51"/>
    <p:sldId id="387" r:id="rId52"/>
    <p:sldId id="388" r:id="rId53"/>
    <p:sldId id="389" r:id="rId54"/>
    <p:sldId id="390" r:id="rId55"/>
    <p:sldId id="391" r:id="rId56"/>
    <p:sldId id="392" r:id="rId57"/>
    <p:sldId id="393" r:id="rId58"/>
    <p:sldId id="394" r:id="rId59"/>
    <p:sldId id="395" r:id="rId60"/>
    <p:sldId id="396" r:id="rId61"/>
    <p:sldId id="397" r:id="rId62"/>
    <p:sldId id="398" r:id="rId63"/>
    <p:sldId id="399" r:id="rId64"/>
    <p:sldId id="400" r:id="rId65"/>
    <p:sldId id="401" r:id="rId66"/>
    <p:sldId id="402" r:id="rId67"/>
    <p:sldId id="403" r:id="rId68"/>
    <p:sldId id="404" r:id="rId69"/>
    <p:sldId id="405" r:id="rId70"/>
    <p:sldId id="406" r:id="rId71"/>
    <p:sldId id="407" r:id="rId72"/>
    <p:sldId id="408" r:id="rId73"/>
    <p:sldId id="409" r:id="rId74"/>
    <p:sldId id="410" r:id="rId75"/>
    <p:sldId id="411" r:id="rId76"/>
    <p:sldId id="412" r:id="rId77"/>
    <p:sldId id="413" r:id="rId78"/>
    <p:sldId id="414" r:id="rId79"/>
    <p:sldId id="415" r:id="rId80"/>
    <p:sldId id="416" r:id="rId81"/>
    <p:sldId id="417" r:id="rId82"/>
    <p:sldId id="418" r:id="rId83"/>
    <p:sldId id="419" r:id="rId84"/>
    <p:sldId id="420" r:id="rId85"/>
    <p:sldId id="421" r:id="rId86"/>
    <p:sldId id="422" r:id="rId87"/>
    <p:sldId id="423" r:id="rId88"/>
    <p:sldId id="424" r:id="rId89"/>
    <p:sldId id="425" r:id="rId90"/>
    <p:sldId id="426" r:id="rId91"/>
    <p:sldId id="427" r:id="rId92"/>
    <p:sldId id="428" r:id="rId93"/>
    <p:sldId id="429" r:id="rId94"/>
    <p:sldId id="430" r:id="rId95"/>
    <p:sldId id="431" r:id="rId96"/>
    <p:sldId id="432" r:id="rId97"/>
    <p:sldId id="433" r:id="rId98"/>
    <p:sldId id="434" r:id="rId99"/>
    <p:sldId id="435" r:id="rId100"/>
    <p:sldId id="436" r:id="rId101"/>
    <p:sldId id="437" r:id="rId102"/>
    <p:sldId id="438" r:id="rId103"/>
    <p:sldId id="439" r:id="rId104"/>
    <p:sldId id="440" r:id="rId105"/>
    <p:sldId id="441" r:id="rId106"/>
    <p:sldId id="442" r:id="rId107"/>
    <p:sldId id="443" r:id="rId108"/>
    <p:sldId id="444" r:id="rId109"/>
    <p:sldId id="445" r:id="rId110"/>
    <p:sldId id="446" r:id="rId111"/>
    <p:sldId id="447" r:id="rId112"/>
    <p:sldId id="448" r:id="rId113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5E5E"/>
    <a:srgbClr val="409CA6"/>
    <a:srgbClr val="FF7F50"/>
    <a:srgbClr val="DA6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72C784-746F-477B-AC19-85B1215FE00D}" v="416" dt="2020-06-19T14:09:26.3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002" autoAdjust="0"/>
    <p:restoredTop sz="94660"/>
  </p:normalViewPr>
  <p:slideViewPr>
    <p:cSldViewPr snapToGrid="0">
      <p:cViewPr>
        <p:scale>
          <a:sx n="60" d="100"/>
          <a:sy n="60" d="100"/>
        </p:scale>
        <p:origin x="1872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9" d="100"/>
        <a:sy n="3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bleStyles" Target="tableStyle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microsoft.com/office/2016/11/relationships/changesInfo" Target="changesInfos/changesInfo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presProps" Target="presProps.xml"/><Relationship Id="rId119" Type="http://schemas.microsoft.com/office/2015/10/relationships/revisionInfo" Target="revisionInfo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B572C784-746F-477B-AC19-85B1215FE00D}"/>
    <pc:docChg chg="custSel addSld delSld modSld sldOrd">
      <pc:chgData name="Jenn Anne" userId="2e42e5b19939340a" providerId="LiveId" clId="{B572C784-746F-477B-AC19-85B1215FE00D}" dt="2020-06-19T14:09:26.305" v="1505"/>
      <pc:docMkLst>
        <pc:docMk/>
      </pc:docMkLst>
      <pc:sldChg chg="setBg">
        <pc:chgData name="Jenn Anne" userId="2e42e5b19939340a" providerId="LiveId" clId="{B572C784-746F-477B-AC19-85B1215FE00D}" dt="2020-06-19T14:09:26.305" v="1505"/>
        <pc:sldMkLst>
          <pc:docMk/>
          <pc:sldMk cId="1627629142" sldId="256"/>
        </pc:sldMkLst>
      </pc:sldChg>
      <pc:sldChg chg="modSp del mod">
        <pc:chgData name="Jenn Anne" userId="2e42e5b19939340a" providerId="LiveId" clId="{B572C784-746F-477B-AC19-85B1215FE00D}" dt="2020-06-17T20:00:15.258" v="164" actId="47"/>
        <pc:sldMkLst>
          <pc:docMk/>
          <pc:sldMk cId="3013703099" sldId="257"/>
        </pc:sldMkLst>
        <pc:cxnChg chg="mod">
          <ac:chgData name="Jenn Anne" userId="2e42e5b19939340a" providerId="LiveId" clId="{B572C784-746F-477B-AC19-85B1215FE00D}" dt="2020-06-17T20:00:05.350" v="163" actId="1076"/>
          <ac:cxnSpMkLst>
            <pc:docMk/>
            <pc:sldMk cId="3013703099" sldId="257"/>
            <ac:cxnSpMk id="4" creationId="{2CEE29FE-BC6E-4F32-9EFF-C4476E962D50}"/>
          </ac:cxnSpMkLst>
        </pc:cxnChg>
      </pc:sldChg>
      <pc:sldChg chg="del">
        <pc:chgData name="Jenn Anne" userId="2e42e5b19939340a" providerId="LiveId" clId="{B572C784-746F-477B-AC19-85B1215FE00D}" dt="2020-06-17T18:18:02.883" v="2" actId="47"/>
        <pc:sldMkLst>
          <pc:docMk/>
          <pc:sldMk cId="181996861" sldId="332"/>
        </pc:sldMkLst>
      </pc:sldChg>
      <pc:sldChg chg="del">
        <pc:chgData name="Jenn Anne" userId="2e42e5b19939340a" providerId="LiveId" clId="{B572C784-746F-477B-AC19-85B1215FE00D}" dt="2020-06-17T18:26:43.917" v="16" actId="47"/>
        <pc:sldMkLst>
          <pc:docMk/>
          <pc:sldMk cId="99827445" sldId="335"/>
        </pc:sldMkLst>
      </pc:sldChg>
      <pc:sldChg chg="modSp mod">
        <pc:chgData name="Jenn Anne" userId="2e42e5b19939340a" providerId="LiveId" clId="{B572C784-746F-477B-AC19-85B1215FE00D}" dt="2020-06-17T18:27:45.113" v="19" actId="404"/>
        <pc:sldMkLst>
          <pc:docMk/>
          <pc:sldMk cId="3537985449" sldId="337"/>
        </pc:sldMkLst>
        <pc:spChg chg="mod">
          <ac:chgData name="Jenn Anne" userId="2e42e5b19939340a" providerId="LiveId" clId="{B572C784-746F-477B-AC19-85B1215FE00D}" dt="2020-06-17T18:27:45.113" v="19" actId="404"/>
          <ac:spMkLst>
            <pc:docMk/>
            <pc:sldMk cId="3537985449" sldId="337"/>
            <ac:spMk id="2" creationId="{FCD7EA2F-227A-45C4-88ED-5A76B27E9599}"/>
          </ac:spMkLst>
        </pc:spChg>
      </pc:sldChg>
      <pc:sldChg chg="del">
        <pc:chgData name="Jenn Anne" userId="2e42e5b19939340a" providerId="LiveId" clId="{B572C784-746F-477B-AC19-85B1215FE00D}" dt="2020-06-17T18:17:58.522" v="0" actId="47"/>
        <pc:sldMkLst>
          <pc:docMk/>
          <pc:sldMk cId="3025413206" sldId="338"/>
        </pc:sldMkLst>
      </pc:sldChg>
      <pc:sldChg chg="del">
        <pc:chgData name="Jenn Anne" userId="2e42e5b19939340a" providerId="LiveId" clId="{B572C784-746F-477B-AC19-85B1215FE00D}" dt="2020-06-17T18:18:04.783" v="4" actId="47"/>
        <pc:sldMkLst>
          <pc:docMk/>
          <pc:sldMk cId="2826583358" sldId="340"/>
        </pc:sldMkLst>
      </pc:sldChg>
      <pc:sldChg chg="del">
        <pc:chgData name="Jenn Anne" userId="2e42e5b19939340a" providerId="LiveId" clId="{B572C784-746F-477B-AC19-85B1215FE00D}" dt="2020-06-17T18:18:00.340" v="1" actId="47"/>
        <pc:sldMkLst>
          <pc:docMk/>
          <pc:sldMk cId="2939860584" sldId="341"/>
        </pc:sldMkLst>
      </pc:sldChg>
      <pc:sldChg chg="del">
        <pc:chgData name="Jenn Anne" userId="2e42e5b19939340a" providerId="LiveId" clId="{B572C784-746F-477B-AC19-85B1215FE00D}" dt="2020-06-17T18:18:03.846" v="3" actId="47"/>
        <pc:sldMkLst>
          <pc:docMk/>
          <pc:sldMk cId="3527450641" sldId="343"/>
        </pc:sldMkLst>
      </pc:sldChg>
      <pc:sldChg chg="del">
        <pc:chgData name="Jenn Anne" userId="2e42e5b19939340a" providerId="LiveId" clId="{B572C784-746F-477B-AC19-85B1215FE00D}" dt="2020-06-17T18:18:06.004" v="5" actId="47"/>
        <pc:sldMkLst>
          <pc:docMk/>
          <pc:sldMk cId="1560421334" sldId="345"/>
        </pc:sldMkLst>
      </pc:sldChg>
      <pc:sldChg chg="del">
        <pc:chgData name="Jenn Anne" userId="2e42e5b19939340a" providerId="LiveId" clId="{B572C784-746F-477B-AC19-85B1215FE00D}" dt="2020-06-17T18:18:06.938" v="6" actId="47"/>
        <pc:sldMkLst>
          <pc:docMk/>
          <pc:sldMk cId="1309249027" sldId="349"/>
        </pc:sldMkLst>
      </pc:sldChg>
      <pc:sldChg chg="addSp modSp add mod">
        <pc:chgData name="Jenn Anne" userId="2e42e5b19939340a" providerId="LiveId" clId="{B572C784-746F-477B-AC19-85B1215FE00D}" dt="2020-06-18T14:48:39.205" v="1094" actId="1076"/>
        <pc:sldMkLst>
          <pc:docMk/>
          <pc:sldMk cId="1947368181" sldId="349"/>
        </pc:sldMkLst>
        <pc:spChg chg="mod">
          <ac:chgData name="Jenn Anne" userId="2e42e5b19939340a" providerId="LiveId" clId="{B572C784-746F-477B-AC19-85B1215FE00D}" dt="2020-06-18T14:48:39.205" v="1094" actId="1076"/>
          <ac:spMkLst>
            <pc:docMk/>
            <pc:sldMk cId="1947368181" sldId="349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24:36.303" v="745" actId="1076"/>
          <ac:spMkLst>
            <pc:docMk/>
            <pc:sldMk cId="1947368181" sldId="349"/>
            <ac:spMk id="4" creationId="{B0040151-3146-425D-BD02-E66F2061AD93}"/>
          </ac:spMkLst>
        </pc:spChg>
      </pc:sldChg>
      <pc:sldChg chg="addSp modSp add mod">
        <pc:chgData name="Jenn Anne" userId="2e42e5b19939340a" providerId="LiveId" clId="{B572C784-746F-477B-AC19-85B1215FE00D}" dt="2020-06-18T14:49:33.919" v="1098" actId="1076"/>
        <pc:sldMkLst>
          <pc:docMk/>
          <pc:sldMk cId="1264201579" sldId="350"/>
        </pc:sldMkLst>
        <pc:spChg chg="mod">
          <ac:chgData name="Jenn Anne" userId="2e42e5b19939340a" providerId="LiveId" clId="{B572C784-746F-477B-AC19-85B1215FE00D}" dt="2020-06-18T14:49:33.919" v="1098" actId="1076"/>
          <ac:spMkLst>
            <pc:docMk/>
            <pc:sldMk cId="1264201579" sldId="350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49:18.201" v="1095" actId="1076"/>
          <ac:spMkLst>
            <pc:docMk/>
            <pc:sldMk cId="1264201579" sldId="350"/>
            <ac:spMk id="4" creationId="{1D48ECCF-1956-4DE8-BA15-CD1FFEFCBE59}"/>
          </ac:spMkLst>
        </pc:spChg>
      </pc:sldChg>
      <pc:sldChg chg="addSp modSp add mod">
        <pc:chgData name="Jenn Anne" userId="2e42e5b19939340a" providerId="LiveId" clId="{B572C784-746F-477B-AC19-85B1215FE00D}" dt="2020-06-18T14:50:09.546" v="1104" actId="1076"/>
        <pc:sldMkLst>
          <pc:docMk/>
          <pc:sldMk cId="1845192776" sldId="351"/>
        </pc:sldMkLst>
        <pc:spChg chg="mod">
          <ac:chgData name="Jenn Anne" userId="2e42e5b19939340a" providerId="LiveId" clId="{B572C784-746F-477B-AC19-85B1215FE00D}" dt="2020-06-18T14:50:09.546" v="1104" actId="1076"/>
          <ac:spMkLst>
            <pc:docMk/>
            <pc:sldMk cId="1845192776" sldId="351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49:56.566" v="1103" actId="1076"/>
          <ac:spMkLst>
            <pc:docMk/>
            <pc:sldMk cId="1845192776" sldId="351"/>
            <ac:spMk id="4" creationId="{6CA9EC66-DDBE-4CDE-82B6-5648AFFC9E0D}"/>
          </ac:spMkLst>
        </pc:spChg>
      </pc:sldChg>
      <pc:sldChg chg="addSp modSp add mod">
        <pc:chgData name="Jenn Anne" userId="2e42e5b19939340a" providerId="LiveId" clId="{B572C784-746F-477B-AC19-85B1215FE00D}" dt="2020-06-18T14:50:26.044" v="1108" actId="1076"/>
        <pc:sldMkLst>
          <pc:docMk/>
          <pc:sldMk cId="1458705444" sldId="352"/>
        </pc:sldMkLst>
        <pc:spChg chg="mod">
          <ac:chgData name="Jenn Anne" userId="2e42e5b19939340a" providerId="LiveId" clId="{B572C784-746F-477B-AC19-85B1215FE00D}" dt="2020-06-18T14:50:26.044" v="1108" actId="1076"/>
          <ac:spMkLst>
            <pc:docMk/>
            <pc:sldMk cId="1458705444" sldId="352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0:15.078" v="1105" actId="1076"/>
          <ac:spMkLst>
            <pc:docMk/>
            <pc:sldMk cId="1458705444" sldId="352"/>
            <ac:spMk id="4" creationId="{E9ECE6DD-0E4F-43C7-8EA4-E508A6DEC45A}"/>
          </ac:spMkLst>
        </pc:spChg>
      </pc:sldChg>
      <pc:sldChg chg="addSp modSp add mod">
        <pc:chgData name="Jenn Anne" userId="2e42e5b19939340a" providerId="LiveId" clId="{B572C784-746F-477B-AC19-85B1215FE00D}" dt="2020-06-18T14:50:44.509" v="1112" actId="1076"/>
        <pc:sldMkLst>
          <pc:docMk/>
          <pc:sldMk cId="2534960162" sldId="353"/>
        </pc:sldMkLst>
        <pc:spChg chg="mod">
          <ac:chgData name="Jenn Anne" userId="2e42e5b19939340a" providerId="LiveId" clId="{B572C784-746F-477B-AC19-85B1215FE00D}" dt="2020-06-18T14:50:44.509" v="1112" actId="1076"/>
          <ac:spMkLst>
            <pc:docMk/>
            <pc:sldMk cId="2534960162" sldId="353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0:31.903" v="1109" actId="1076"/>
          <ac:spMkLst>
            <pc:docMk/>
            <pc:sldMk cId="2534960162" sldId="353"/>
            <ac:spMk id="4" creationId="{4818EA38-6032-420B-A175-AD0BD0EE9532}"/>
          </ac:spMkLst>
        </pc:spChg>
      </pc:sldChg>
      <pc:sldChg chg="addSp modSp add mod">
        <pc:chgData name="Jenn Anne" userId="2e42e5b19939340a" providerId="LiveId" clId="{B572C784-746F-477B-AC19-85B1215FE00D}" dt="2020-06-18T14:51:21.559" v="1117" actId="1076"/>
        <pc:sldMkLst>
          <pc:docMk/>
          <pc:sldMk cId="2149998129" sldId="354"/>
        </pc:sldMkLst>
        <pc:spChg chg="mod">
          <ac:chgData name="Jenn Anne" userId="2e42e5b19939340a" providerId="LiveId" clId="{B572C784-746F-477B-AC19-85B1215FE00D}" dt="2020-06-18T14:51:21.559" v="1117" actId="1076"/>
          <ac:spMkLst>
            <pc:docMk/>
            <pc:sldMk cId="2149998129" sldId="354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0:57.198" v="1113" actId="1076"/>
          <ac:spMkLst>
            <pc:docMk/>
            <pc:sldMk cId="2149998129" sldId="354"/>
            <ac:spMk id="4" creationId="{F0AD4F4A-CBF8-4DB4-88DB-6DB32E7FC690}"/>
          </ac:spMkLst>
        </pc:spChg>
      </pc:sldChg>
      <pc:sldChg chg="addSp modSp add mod">
        <pc:chgData name="Jenn Anne" userId="2e42e5b19939340a" providerId="LiveId" clId="{B572C784-746F-477B-AC19-85B1215FE00D}" dt="2020-06-18T14:51:36.332" v="1121" actId="1076"/>
        <pc:sldMkLst>
          <pc:docMk/>
          <pc:sldMk cId="1229416346" sldId="355"/>
        </pc:sldMkLst>
        <pc:spChg chg="mod">
          <ac:chgData name="Jenn Anne" userId="2e42e5b19939340a" providerId="LiveId" clId="{B572C784-746F-477B-AC19-85B1215FE00D}" dt="2020-06-18T14:51:36.332" v="1121" actId="1076"/>
          <ac:spMkLst>
            <pc:docMk/>
            <pc:sldMk cId="1229416346" sldId="355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1:26.987" v="1118" actId="1076"/>
          <ac:spMkLst>
            <pc:docMk/>
            <pc:sldMk cId="1229416346" sldId="355"/>
            <ac:spMk id="4" creationId="{0330C44E-33A7-404C-904C-DF1DDD404E7D}"/>
          </ac:spMkLst>
        </pc:spChg>
      </pc:sldChg>
      <pc:sldChg chg="addSp modSp add mod">
        <pc:chgData name="Jenn Anne" userId="2e42e5b19939340a" providerId="LiveId" clId="{B572C784-746F-477B-AC19-85B1215FE00D}" dt="2020-06-18T14:51:55.107" v="1126" actId="1076"/>
        <pc:sldMkLst>
          <pc:docMk/>
          <pc:sldMk cId="2906270277" sldId="356"/>
        </pc:sldMkLst>
        <pc:spChg chg="mod">
          <ac:chgData name="Jenn Anne" userId="2e42e5b19939340a" providerId="LiveId" clId="{B572C784-746F-477B-AC19-85B1215FE00D}" dt="2020-06-18T14:51:55.107" v="1126" actId="1076"/>
          <ac:spMkLst>
            <pc:docMk/>
            <pc:sldMk cId="2906270277" sldId="356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1:45.504" v="1123" actId="1076"/>
          <ac:spMkLst>
            <pc:docMk/>
            <pc:sldMk cId="2906270277" sldId="356"/>
            <ac:spMk id="4" creationId="{FA0B3FD1-78E8-46F0-A173-E09FA7639543}"/>
          </ac:spMkLst>
        </pc:spChg>
      </pc:sldChg>
      <pc:sldChg chg="del">
        <pc:chgData name="Jenn Anne" userId="2e42e5b19939340a" providerId="LiveId" clId="{B572C784-746F-477B-AC19-85B1215FE00D}" dt="2020-06-17T18:18:07.917" v="7" actId="47"/>
        <pc:sldMkLst>
          <pc:docMk/>
          <pc:sldMk cId="3373658831" sldId="356"/>
        </pc:sldMkLst>
      </pc:sldChg>
      <pc:sldChg chg="del">
        <pc:chgData name="Jenn Anne" userId="2e42e5b19939340a" providerId="LiveId" clId="{B572C784-746F-477B-AC19-85B1215FE00D}" dt="2020-06-17T18:18:08.837" v="8" actId="47"/>
        <pc:sldMkLst>
          <pc:docMk/>
          <pc:sldMk cId="2147350951" sldId="357"/>
        </pc:sldMkLst>
      </pc:sldChg>
      <pc:sldChg chg="addSp modSp add mod">
        <pc:chgData name="Jenn Anne" userId="2e42e5b19939340a" providerId="LiveId" clId="{B572C784-746F-477B-AC19-85B1215FE00D}" dt="2020-06-18T14:52:11.324" v="1130" actId="1076"/>
        <pc:sldMkLst>
          <pc:docMk/>
          <pc:sldMk cId="3719285011" sldId="357"/>
        </pc:sldMkLst>
        <pc:spChg chg="mod">
          <ac:chgData name="Jenn Anne" userId="2e42e5b19939340a" providerId="LiveId" clId="{B572C784-746F-477B-AC19-85B1215FE00D}" dt="2020-06-18T14:52:11.324" v="1130" actId="1076"/>
          <ac:spMkLst>
            <pc:docMk/>
            <pc:sldMk cId="3719285011" sldId="357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2:00.278" v="1127" actId="1076"/>
          <ac:spMkLst>
            <pc:docMk/>
            <pc:sldMk cId="3719285011" sldId="357"/>
            <ac:spMk id="4" creationId="{6C14DD59-5D35-49E5-8E87-5899C6C21B88}"/>
          </ac:spMkLst>
        </pc:spChg>
      </pc:sldChg>
      <pc:sldChg chg="addSp modSp add mod">
        <pc:chgData name="Jenn Anne" userId="2e42e5b19939340a" providerId="LiveId" clId="{B572C784-746F-477B-AC19-85B1215FE00D}" dt="2020-06-18T14:52:26.115" v="1134" actId="1076"/>
        <pc:sldMkLst>
          <pc:docMk/>
          <pc:sldMk cId="322333158" sldId="358"/>
        </pc:sldMkLst>
        <pc:spChg chg="mod">
          <ac:chgData name="Jenn Anne" userId="2e42e5b19939340a" providerId="LiveId" clId="{B572C784-746F-477B-AC19-85B1215FE00D}" dt="2020-06-18T14:52:26.115" v="1134" actId="1076"/>
          <ac:spMkLst>
            <pc:docMk/>
            <pc:sldMk cId="322333158" sldId="358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2:17.647" v="1131" actId="1076"/>
          <ac:spMkLst>
            <pc:docMk/>
            <pc:sldMk cId="322333158" sldId="358"/>
            <ac:spMk id="4" creationId="{18C58171-AD5A-4546-BDB6-03C0D6327AAB}"/>
          </ac:spMkLst>
        </pc:spChg>
      </pc:sldChg>
      <pc:sldChg chg="del">
        <pc:chgData name="Jenn Anne" userId="2e42e5b19939340a" providerId="LiveId" clId="{B572C784-746F-477B-AC19-85B1215FE00D}" dt="2020-06-17T18:18:50.373" v="12" actId="47"/>
        <pc:sldMkLst>
          <pc:docMk/>
          <pc:sldMk cId="1647594706" sldId="358"/>
        </pc:sldMkLst>
      </pc:sldChg>
      <pc:sldChg chg="del">
        <pc:chgData name="Jenn Anne" userId="2e42e5b19939340a" providerId="LiveId" clId="{B572C784-746F-477B-AC19-85B1215FE00D}" dt="2020-06-17T18:18:44.032" v="9" actId="47"/>
        <pc:sldMkLst>
          <pc:docMk/>
          <pc:sldMk cId="1696406369" sldId="359"/>
        </pc:sldMkLst>
      </pc:sldChg>
      <pc:sldChg chg="addSp modSp add mod">
        <pc:chgData name="Jenn Anne" userId="2e42e5b19939340a" providerId="LiveId" clId="{B572C784-746F-477B-AC19-85B1215FE00D}" dt="2020-06-18T14:52:52.946" v="1138" actId="1076"/>
        <pc:sldMkLst>
          <pc:docMk/>
          <pc:sldMk cId="1852601335" sldId="359"/>
        </pc:sldMkLst>
        <pc:spChg chg="mod">
          <ac:chgData name="Jenn Anne" userId="2e42e5b19939340a" providerId="LiveId" clId="{B572C784-746F-477B-AC19-85B1215FE00D}" dt="2020-06-18T14:52:52.946" v="1138" actId="1076"/>
          <ac:spMkLst>
            <pc:docMk/>
            <pc:sldMk cId="1852601335" sldId="359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2:37.944" v="1135" actId="1076"/>
          <ac:spMkLst>
            <pc:docMk/>
            <pc:sldMk cId="1852601335" sldId="359"/>
            <ac:spMk id="4" creationId="{130493B4-7C42-40FB-9225-373A46D73F25}"/>
          </ac:spMkLst>
        </pc:spChg>
      </pc:sldChg>
      <pc:sldChg chg="del">
        <pc:chgData name="Jenn Anne" userId="2e42e5b19939340a" providerId="LiveId" clId="{B572C784-746F-477B-AC19-85B1215FE00D}" dt="2020-06-17T18:18:46.278" v="10" actId="47"/>
        <pc:sldMkLst>
          <pc:docMk/>
          <pc:sldMk cId="2817719686" sldId="360"/>
        </pc:sldMkLst>
      </pc:sldChg>
      <pc:sldChg chg="addSp modSp add mod">
        <pc:chgData name="Jenn Anne" userId="2e42e5b19939340a" providerId="LiveId" clId="{B572C784-746F-477B-AC19-85B1215FE00D}" dt="2020-06-18T14:53:08.072" v="1142" actId="1076"/>
        <pc:sldMkLst>
          <pc:docMk/>
          <pc:sldMk cId="3683507990" sldId="360"/>
        </pc:sldMkLst>
        <pc:spChg chg="mod">
          <ac:chgData name="Jenn Anne" userId="2e42e5b19939340a" providerId="LiveId" clId="{B572C784-746F-477B-AC19-85B1215FE00D}" dt="2020-06-18T14:53:08.072" v="1142" actId="1076"/>
          <ac:spMkLst>
            <pc:docMk/>
            <pc:sldMk cId="3683507990" sldId="360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2:58.321" v="1139" actId="1076"/>
          <ac:spMkLst>
            <pc:docMk/>
            <pc:sldMk cId="3683507990" sldId="360"/>
            <ac:spMk id="4" creationId="{82EF85A3-6C3F-4864-98E4-53CB02AE4333}"/>
          </ac:spMkLst>
        </pc:spChg>
      </pc:sldChg>
      <pc:sldChg chg="del">
        <pc:chgData name="Jenn Anne" userId="2e42e5b19939340a" providerId="LiveId" clId="{B572C784-746F-477B-AC19-85B1215FE00D}" dt="2020-06-17T18:18:47.866" v="11" actId="47"/>
        <pc:sldMkLst>
          <pc:docMk/>
          <pc:sldMk cId="1733864060" sldId="361"/>
        </pc:sldMkLst>
      </pc:sldChg>
      <pc:sldChg chg="addSp modSp add mod">
        <pc:chgData name="Jenn Anne" userId="2e42e5b19939340a" providerId="LiveId" clId="{B572C784-746F-477B-AC19-85B1215FE00D}" dt="2020-06-18T14:53:21.462" v="1146" actId="1076"/>
        <pc:sldMkLst>
          <pc:docMk/>
          <pc:sldMk cId="3341493893" sldId="361"/>
        </pc:sldMkLst>
        <pc:spChg chg="mod">
          <ac:chgData name="Jenn Anne" userId="2e42e5b19939340a" providerId="LiveId" clId="{B572C784-746F-477B-AC19-85B1215FE00D}" dt="2020-06-18T14:53:21.462" v="1146" actId="1076"/>
          <ac:spMkLst>
            <pc:docMk/>
            <pc:sldMk cId="3341493893" sldId="361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3:13.415" v="1143" actId="1076"/>
          <ac:spMkLst>
            <pc:docMk/>
            <pc:sldMk cId="3341493893" sldId="361"/>
            <ac:spMk id="4" creationId="{8D6ABB99-3396-4F1D-BAB4-07431B51FF9D}"/>
          </ac:spMkLst>
        </pc:spChg>
      </pc:sldChg>
      <pc:sldChg chg="del">
        <pc:chgData name="Jenn Anne" userId="2e42e5b19939340a" providerId="LiveId" clId="{B572C784-746F-477B-AC19-85B1215FE00D}" dt="2020-06-17T18:18:51.913" v="13" actId="47"/>
        <pc:sldMkLst>
          <pc:docMk/>
          <pc:sldMk cId="1222775585" sldId="362"/>
        </pc:sldMkLst>
      </pc:sldChg>
      <pc:sldChg chg="addSp modSp add mod">
        <pc:chgData name="Jenn Anne" userId="2e42e5b19939340a" providerId="LiveId" clId="{B572C784-746F-477B-AC19-85B1215FE00D}" dt="2020-06-18T14:54:13.920" v="1150" actId="1076"/>
        <pc:sldMkLst>
          <pc:docMk/>
          <pc:sldMk cId="3524892108" sldId="362"/>
        </pc:sldMkLst>
        <pc:spChg chg="mod">
          <ac:chgData name="Jenn Anne" userId="2e42e5b19939340a" providerId="LiveId" clId="{B572C784-746F-477B-AC19-85B1215FE00D}" dt="2020-06-18T14:54:13.920" v="1150" actId="1076"/>
          <ac:spMkLst>
            <pc:docMk/>
            <pc:sldMk cId="3524892108" sldId="362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4:05.459" v="1147" actId="1076"/>
          <ac:spMkLst>
            <pc:docMk/>
            <pc:sldMk cId="3524892108" sldId="362"/>
            <ac:spMk id="4" creationId="{99633325-2605-49B0-B5CF-4314C4F67D82}"/>
          </ac:spMkLst>
        </pc:spChg>
      </pc:sldChg>
      <pc:sldChg chg="del">
        <pc:chgData name="Jenn Anne" userId="2e42e5b19939340a" providerId="LiveId" clId="{B572C784-746F-477B-AC19-85B1215FE00D}" dt="2020-06-17T18:18:52.644" v="14" actId="47"/>
        <pc:sldMkLst>
          <pc:docMk/>
          <pc:sldMk cId="1261058771" sldId="363"/>
        </pc:sldMkLst>
      </pc:sldChg>
      <pc:sldChg chg="addSp modSp add mod">
        <pc:chgData name="Jenn Anne" userId="2e42e5b19939340a" providerId="LiveId" clId="{B572C784-746F-477B-AC19-85B1215FE00D}" dt="2020-06-18T14:54:28.263" v="1154" actId="1076"/>
        <pc:sldMkLst>
          <pc:docMk/>
          <pc:sldMk cId="3020492249" sldId="363"/>
        </pc:sldMkLst>
        <pc:spChg chg="mod">
          <ac:chgData name="Jenn Anne" userId="2e42e5b19939340a" providerId="LiveId" clId="{B572C784-746F-477B-AC19-85B1215FE00D}" dt="2020-06-18T14:54:28.263" v="1154" actId="1076"/>
          <ac:spMkLst>
            <pc:docMk/>
            <pc:sldMk cId="3020492249" sldId="363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4:19.954" v="1151" actId="1076"/>
          <ac:spMkLst>
            <pc:docMk/>
            <pc:sldMk cId="3020492249" sldId="363"/>
            <ac:spMk id="4" creationId="{EB91AC66-A7B1-41E1-AF73-8CA7DA657F15}"/>
          </ac:spMkLst>
        </pc:spChg>
      </pc:sldChg>
      <pc:sldChg chg="addSp modSp add mod">
        <pc:chgData name="Jenn Anne" userId="2e42e5b19939340a" providerId="LiveId" clId="{B572C784-746F-477B-AC19-85B1215FE00D}" dt="2020-06-18T14:54:43.250" v="1158" actId="1076"/>
        <pc:sldMkLst>
          <pc:docMk/>
          <pc:sldMk cId="1207255704" sldId="364"/>
        </pc:sldMkLst>
        <pc:spChg chg="mod">
          <ac:chgData name="Jenn Anne" userId="2e42e5b19939340a" providerId="LiveId" clId="{B572C784-746F-477B-AC19-85B1215FE00D}" dt="2020-06-18T14:54:43.250" v="1158" actId="1076"/>
          <ac:spMkLst>
            <pc:docMk/>
            <pc:sldMk cId="1207255704" sldId="364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4:34.750" v="1155" actId="1076"/>
          <ac:spMkLst>
            <pc:docMk/>
            <pc:sldMk cId="1207255704" sldId="364"/>
            <ac:spMk id="4" creationId="{9D5055CB-6E52-4032-8FC8-58EEC139AF93}"/>
          </ac:spMkLst>
        </pc:spChg>
      </pc:sldChg>
      <pc:sldChg chg="del">
        <pc:chgData name="Jenn Anne" userId="2e42e5b19939340a" providerId="LiveId" clId="{B572C784-746F-477B-AC19-85B1215FE00D}" dt="2020-06-17T18:18:55.193" v="15" actId="47"/>
        <pc:sldMkLst>
          <pc:docMk/>
          <pc:sldMk cId="3856877215" sldId="364"/>
        </pc:sldMkLst>
      </pc:sldChg>
      <pc:sldChg chg="addSp modSp add mod">
        <pc:chgData name="Jenn Anne" userId="2e42e5b19939340a" providerId="LiveId" clId="{B572C784-746F-477B-AC19-85B1215FE00D}" dt="2020-06-18T14:54:55.941" v="1162" actId="1076"/>
        <pc:sldMkLst>
          <pc:docMk/>
          <pc:sldMk cId="2061312910" sldId="365"/>
        </pc:sldMkLst>
        <pc:spChg chg="mod">
          <ac:chgData name="Jenn Anne" userId="2e42e5b19939340a" providerId="LiveId" clId="{B572C784-746F-477B-AC19-85B1215FE00D}" dt="2020-06-18T14:54:55.941" v="1162" actId="1076"/>
          <ac:spMkLst>
            <pc:docMk/>
            <pc:sldMk cId="2061312910" sldId="365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4:47.922" v="1159" actId="1076"/>
          <ac:spMkLst>
            <pc:docMk/>
            <pc:sldMk cId="2061312910" sldId="365"/>
            <ac:spMk id="4" creationId="{44978021-3F5E-4581-9A40-A5F79809C265}"/>
          </ac:spMkLst>
        </pc:spChg>
      </pc:sldChg>
      <pc:sldChg chg="addSp modSp add mod">
        <pc:chgData name="Jenn Anne" userId="2e42e5b19939340a" providerId="LiveId" clId="{B572C784-746F-477B-AC19-85B1215FE00D}" dt="2020-06-18T14:55:08.561" v="1166" actId="1076"/>
        <pc:sldMkLst>
          <pc:docMk/>
          <pc:sldMk cId="4021589485" sldId="366"/>
        </pc:sldMkLst>
        <pc:spChg chg="mod">
          <ac:chgData name="Jenn Anne" userId="2e42e5b19939340a" providerId="LiveId" clId="{B572C784-746F-477B-AC19-85B1215FE00D}" dt="2020-06-18T14:55:08.561" v="1166" actId="1076"/>
          <ac:spMkLst>
            <pc:docMk/>
            <pc:sldMk cId="4021589485" sldId="366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5:00.285" v="1163" actId="1076"/>
          <ac:spMkLst>
            <pc:docMk/>
            <pc:sldMk cId="4021589485" sldId="366"/>
            <ac:spMk id="4" creationId="{2DB6B651-1C8D-44B1-9D75-D5619008426F}"/>
          </ac:spMkLst>
        </pc:spChg>
      </pc:sldChg>
      <pc:sldChg chg="addSp modSp add mod">
        <pc:chgData name="Jenn Anne" userId="2e42e5b19939340a" providerId="LiveId" clId="{B572C784-746F-477B-AC19-85B1215FE00D}" dt="2020-06-18T14:55:22.155" v="1170" actId="1076"/>
        <pc:sldMkLst>
          <pc:docMk/>
          <pc:sldMk cId="1607052870" sldId="367"/>
        </pc:sldMkLst>
        <pc:spChg chg="mod">
          <ac:chgData name="Jenn Anne" userId="2e42e5b19939340a" providerId="LiveId" clId="{B572C784-746F-477B-AC19-85B1215FE00D}" dt="2020-06-18T14:55:22.155" v="1170" actId="1076"/>
          <ac:spMkLst>
            <pc:docMk/>
            <pc:sldMk cId="1607052870" sldId="367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5:14.007" v="1167" actId="1076"/>
          <ac:spMkLst>
            <pc:docMk/>
            <pc:sldMk cId="1607052870" sldId="367"/>
            <ac:spMk id="4" creationId="{57C0D6EB-AD9C-441E-8169-19ED18EC7E06}"/>
          </ac:spMkLst>
        </pc:spChg>
      </pc:sldChg>
      <pc:sldChg chg="addSp modSp add mod">
        <pc:chgData name="Jenn Anne" userId="2e42e5b19939340a" providerId="LiveId" clId="{B572C784-746F-477B-AC19-85B1215FE00D}" dt="2020-06-18T14:55:36.716" v="1174" actId="1076"/>
        <pc:sldMkLst>
          <pc:docMk/>
          <pc:sldMk cId="972517850" sldId="368"/>
        </pc:sldMkLst>
        <pc:spChg chg="mod">
          <ac:chgData name="Jenn Anne" userId="2e42e5b19939340a" providerId="LiveId" clId="{B572C784-746F-477B-AC19-85B1215FE00D}" dt="2020-06-18T14:55:36.716" v="1174" actId="1076"/>
          <ac:spMkLst>
            <pc:docMk/>
            <pc:sldMk cId="972517850" sldId="368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5:26.602" v="1171" actId="1076"/>
          <ac:spMkLst>
            <pc:docMk/>
            <pc:sldMk cId="972517850" sldId="368"/>
            <ac:spMk id="4" creationId="{531FE795-5A16-494A-B977-461E4E2D2D8E}"/>
          </ac:spMkLst>
        </pc:spChg>
      </pc:sldChg>
      <pc:sldChg chg="addSp modSp add mod">
        <pc:chgData name="Jenn Anne" userId="2e42e5b19939340a" providerId="LiveId" clId="{B572C784-746F-477B-AC19-85B1215FE00D}" dt="2020-06-18T14:55:58.061" v="1178" actId="1076"/>
        <pc:sldMkLst>
          <pc:docMk/>
          <pc:sldMk cId="2049640843" sldId="369"/>
        </pc:sldMkLst>
        <pc:spChg chg="mod">
          <ac:chgData name="Jenn Anne" userId="2e42e5b19939340a" providerId="LiveId" clId="{B572C784-746F-477B-AC19-85B1215FE00D}" dt="2020-06-18T14:55:58.061" v="1178" actId="1076"/>
          <ac:spMkLst>
            <pc:docMk/>
            <pc:sldMk cId="2049640843" sldId="369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5:44.636" v="1175" actId="1076"/>
          <ac:spMkLst>
            <pc:docMk/>
            <pc:sldMk cId="2049640843" sldId="369"/>
            <ac:spMk id="4" creationId="{1D4FC554-794B-4596-95A1-F5C17EA894A4}"/>
          </ac:spMkLst>
        </pc:spChg>
      </pc:sldChg>
      <pc:sldChg chg="addSp modSp add mod">
        <pc:chgData name="Jenn Anne" userId="2e42e5b19939340a" providerId="LiveId" clId="{B572C784-746F-477B-AC19-85B1215FE00D}" dt="2020-06-18T14:56:14.850" v="1182" actId="1076"/>
        <pc:sldMkLst>
          <pc:docMk/>
          <pc:sldMk cId="3161778897" sldId="370"/>
        </pc:sldMkLst>
        <pc:spChg chg="mod">
          <ac:chgData name="Jenn Anne" userId="2e42e5b19939340a" providerId="LiveId" clId="{B572C784-746F-477B-AC19-85B1215FE00D}" dt="2020-06-18T14:56:14.850" v="1182" actId="1076"/>
          <ac:spMkLst>
            <pc:docMk/>
            <pc:sldMk cId="3161778897" sldId="370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6:04.518" v="1179" actId="1076"/>
          <ac:spMkLst>
            <pc:docMk/>
            <pc:sldMk cId="3161778897" sldId="370"/>
            <ac:spMk id="4" creationId="{A456C71D-8B24-4C90-BAA9-5D588591DCC7}"/>
          </ac:spMkLst>
        </pc:spChg>
      </pc:sldChg>
      <pc:sldChg chg="addSp modSp add mod">
        <pc:chgData name="Jenn Anne" userId="2e42e5b19939340a" providerId="LiveId" clId="{B572C784-746F-477B-AC19-85B1215FE00D}" dt="2020-06-18T14:56:43.318" v="1187" actId="1076"/>
        <pc:sldMkLst>
          <pc:docMk/>
          <pc:sldMk cId="4288097318" sldId="371"/>
        </pc:sldMkLst>
        <pc:spChg chg="mod">
          <ac:chgData name="Jenn Anne" userId="2e42e5b19939340a" providerId="LiveId" clId="{B572C784-746F-477B-AC19-85B1215FE00D}" dt="2020-06-18T14:56:43.318" v="1187" actId="1076"/>
          <ac:spMkLst>
            <pc:docMk/>
            <pc:sldMk cId="4288097318" sldId="371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6:24.158" v="1183" actId="1076"/>
          <ac:spMkLst>
            <pc:docMk/>
            <pc:sldMk cId="4288097318" sldId="371"/>
            <ac:spMk id="4" creationId="{822C829F-088C-421D-AEE1-903AB9C23CDF}"/>
          </ac:spMkLst>
        </pc:spChg>
      </pc:sldChg>
      <pc:sldChg chg="addSp modSp add mod">
        <pc:chgData name="Jenn Anne" userId="2e42e5b19939340a" providerId="LiveId" clId="{B572C784-746F-477B-AC19-85B1215FE00D}" dt="2020-06-18T14:56:57.739" v="1191" actId="1076"/>
        <pc:sldMkLst>
          <pc:docMk/>
          <pc:sldMk cId="3235498594" sldId="372"/>
        </pc:sldMkLst>
        <pc:spChg chg="mod">
          <ac:chgData name="Jenn Anne" userId="2e42e5b19939340a" providerId="LiveId" clId="{B572C784-746F-477B-AC19-85B1215FE00D}" dt="2020-06-18T14:56:57.739" v="1191" actId="1076"/>
          <ac:spMkLst>
            <pc:docMk/>
            <pc:sldMk cId="3235498594" sldId="372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6:49.298" v="1188" actId="1076"/>
          <ac:spMkLst>
            <pc:docMk/>
            <pc:sldMk cId="3235498594" sldId="372"/>
            <ac:spMk id="4" creationId="{1E46C216-C1CC-4B87-BA02-738F31B4001A}"/>
          </ac:spMkLst>
        </pc:spChg>
      </pc:sldChg>
      <pc:sldChg chg="addSp modSp add mod">
        <pc:chgData name="Jenn Anne" userId="2e42e5b19939340a" providerId="LiveId" clId="{B572C784-746F-477B-AC19-85B1215FE00D}" dt="2020-06-18T14:57:32.689" v="1195" actId="1076"/>
        <pc:sldMkLst>
          <pc:docMk/>
          <pc:sldMk cId="2115780069" sldId="373"/>
        </pc:sldMkLst>
        <pc:spChg chg="mod">
          <ac:chgData name="Jenn Anne" userId="2e42e5b19939340a" providerId="LiveId" clId="{B572C784-746F-477B-AC19-85B1215FE00D}" dt="2020-06-18T14:57:32.689" v="1195" actId="1076"/>
          <ac:spMkLst>
            <pc:docMk/>
            <pc:sldMk cId="2115780069" sldId="373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7:24.289" v="1192" actId="1076"/>
          <ac:spMkLst>
            <pc:docMk/>
            <pc:sldMk cId="2115780069" sldId="373"/>
            <ac:spMk id="4" creationId="{0D99B15E-B148-4D5E-9539-43661118E5CB}"/>
          </ac:spMkLst>
        </pc:spChg>
      </pc:sldChg>
      <pc:sldChg chg="addSp modSp add mod">
        <pc:chgData name="Jenn Anne" userId="2e42e5b19939340a" providerId="LiveId" clId="{B572C784-746F-477B-AC19-85B1215FE00D}" dt="2020-06-18T14:58:01.755" v="1201" actId="1076"/>
        <pc:sldMkLst>
          <pc:docMk/>
          <pc:sldMk cId="3922200789" sldId="374"/>
        </pc:sldMkLst>
        <pc:spChg chg="mod">
          <ac:chgData name="Jenn Anne" userId="2e42e5b19939340a" providerId="LiveId" clId="{B572C784-746F-477B-AC19-85B1215FE00D}" dt="2020-06-18T14:57:51.559" v="1200" actId="1076"/>
          <ac:spMkLst>
            <pc:docMk/>
            <pc:sldMk cId="3922200789" sldId="374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8:01.755" v="1201" actId="1076"/>
          <ac:spMkLst>
            <pc:docMk/>
            <pc:sldMk cId="3922200789" sldId="374"/>
            <ac:spMk id="4" creationId="{5E2919BF-27A1-43C6-89FF-21C808B51A12}"/>
          </ac:spMkLst>
        </pc:spChg>
      </pc:sldChg>
      <pc:sldChg chg="addSp modSp add mod">
        <pc:chgData name="Jenn Anne" userId="2e42e5b19939340a" providerId="LiveId" clId="{B572C784-746F-477B-AC19-85B1215FE00D}" dt="2020-06-18T14:58:19.145" v="1205" actId="1076"/>
        <pc:sldMkLst>
          <pc:docMk/>
          <pc:sldMk cId="3775272130" sldId="375"/>
        </pc:sldMkLst>
        <pc:spChg chg="mod">
          <ac:chgData name="Jenn Anne" userId="2e42e5b19939340a" providerId="LiveId" clId="{B572C784-746F-477B-AC19-85B1215FE00D}" dt="2020-06-18T14:58:19.145" v="1205" actId="1076"/>
          <ac:spMkLst>
            <pc:docMk/>
            <pc:sldMk cId="3775272130" sldId="375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8:09.892" v="1202" actId="1076"/>
          <ac:spMkLst>
            <pc:docMk/>
            <pc:sldMk cId="3775272130" sldId="375"/>
            <ac:spMk id="4" creationId="{2A1ED7A4-E7C6-4815-92F2-5FC6A1E94DF0}"/>
          </ac:spMkLst>
        </pc:spChg>
      </pc:sldChg>
      <pc:sldChg chg="addSp modSp add mod">
        <pc:chgData name="Jenn Anne" userId="2e42e5b19939340a" providerId="LiveId" clId="{B572C784-746F-477B-AC19-85B1215FE00D}" dt="2020-06-18T14:59:47.596" v="1209" actId="1076"/>
        <pc:sldMkLst>
          <pc:docMk/>
          <pc:sldMk cId="737069026" sldId="376"/>
        </pc:sldMkLst>
        <pc:spChg chg="mod">
          <ac:chgData name="Jenn Anne" userId="2e42e5b19939340a" providerId="LiveId" clId="{B572C784-746F-477B-AC19-85B1215FE00D}" dt="2020-06-18T14:59:47.596" v="1209" actId="1076"/>
          <ac:spMkLst>
            <pc:docMk/>
            <pc:sldMk cId="737069026" sldId="376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9:36.575" v="1206" actId="1076"/>
          <ac:spMkLst>
            <pc:docMk/>
            <pc:sldMk cId="737069026" sldId="376"/>
            <ac:spMk id="4" creationId="{164F2DC6-55ED-441E-9337-FD5628E00B99}"/>
          </ac:spMkLst>
        </pc:spChg>
      </pc:sldChg>
      <pc:sldChg chg="addSp modSp add mod">
        <pc:chgData name="Jenn Anne" userId="2e42e5b19939340a" providerId="LiveId" clId="{B572C784-746F-477B-AC19-85B1215FE00D}" dt="2020-06-18T15:00:10.176" v="1214" actId="20577"/>
        <pc:sldMkLst>
          <pc:docMk/>
          <pc:sldMk cId="2435216779" sldId="377"/>
        </pc:sldMkLst>
        <pc:spChg chg="mod">
          <ac:chgData name="Jenn Anne" userId="2e42e5b19939340a" providerId="LiveId" clId="{B572C784-746F-477B-AC19-85B1215FE00D}" dt="2020-06-18T15:00:10.176" v="1214" actId="20577"/>
          <ac:spMkLst>
            <pc:docMk/>
            <pc:sldMk cId="2435216779" sldId="377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59:59.806" v="1211" actId="1076"/>
          <ac:spMkLst>
            <pc:docMk/>
            <pc:sldMk cId="2435216779" sldId="377"/>
            <ac:spMk id="4" creationId="{5D5CC00D-7375-4459-98C9-A7BC8631DF8F}"/>
          </ac:spMkLst>
        </pc:spChg>
      </pc:sldChg>
      <pc:sldChg chg="addSp modSp add mod">
        <pc:chgData name="Jenn Anne" userId="2e42e5b19939340a" providerId="LiveId" clId="{B572C784-746F-477B-AC19-85B1215FE00D}" dt="2020-06-18T15:00:26.305" v="1218" actId="1076"/>
        <pc:sldMkLst>
          <pc:docMk/>
          <pc:sldMk cId="3756151216" sldId="378"/>
        </pc:sldMkLst>
        <pc:spChg chg="mod">
          <ac:chgData name="Jenn Anne" userId="2e42e5b19939340a" providerId="LiveId" clId="{B572C784-746F-477B-AC19-85B1215FE00D}" dt="2020-06-18T15:00:26.305" v="1218" actId="1076"/>
          <ac:spMkLst>
            <pc:docMk/>
            <pc:sldMk cId="3756151216" sldId="378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0:17.903" v="1215" actId="1076"/>
          <ac:spMkLst>
            <pc:docMk/>
            <pc:sldMk cId="3756151216" sldId="378"/>
            <ac:spMk id="4" creationId="{88A466BD-589C-4B50-9E40-2CB9B6B50508}"/>
          </ac:spMkLst>
        </pc:spChg>
      </pc:sldChg>
      <pc:sldChg chg="addSp modSp add mod">
        <pc:chgData name="Jenn Anne" userId="2e42e5b19939340a" providerId="LiveId" clId="{B572C784-746F-477B-AC19-85B1215FE00D}" dt="2020-06-18T15:00:43.960" v="1226" actId="1076"/>
        <pc:sldMkLst>
          <pc:docMk/>
          <pc:sldMk cId="32314766" sldId="379"/>
        </pc:sldMkLst>
        <pc:spChg chg="mod">
          <ac:chgData name="Jenn Anne" userId="2e42e5b19939340a" providerId="LiveId" clId="{B572C784-746F-477B-AC19-85B1215FE00D}" dt="2020-06-18T15:00:43.960" v="1226" actId="1076"/>
          <ac:spMkLst>
            <pc:docMk/>
            <pc:sldMk cId="32314766" sldId="379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44:19.256" v="1029" actId="167"/>
          <ac:spMkLst>
            <pc:docMk/>
            <pc:sldMk cId="32314766" sldId="379"/>
            <ac:spMk id="4" creationId="{50C564BF-89CE-40FB-B082-F472C60C47BC}"/>
          </ac:spMkLst>
        </pc:spChg>
      </pc:sldChg>
      <pc:sldChg chg="addSp modSp add mod">
        <pc:chgData name="Jenn Anne" userId="2e42e5b19939340a" providerId="LiveId" clId="{B572C784-746F-477B-AC19-85B1215FE00D}" dt="2020-06-18T15:01:00.248" v="1230" actId="1076"/>
        <pc:sldMkLst>
          <pc:docMk/>
          <pc:sldMk cId="218989926" sldId="380"/>
        </pc:sldMkLst>
        <pc:spChg chg="mod">
          <ac:chgData name="Jenn Anne" userId="2e42e5b19939340a" providerId="LiveId" clId="{B572C784-746F-477B-AC19-85B1215FE00D}" dt="2020-06-18T15:01:00.248" v="1230" actId="1076"/>
          <ac:spMkLst>
            <pc:docMk/>
            <pc:sldMk cId="218989926" sldId="380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0:51.503" v="1227" actId="1076"/>
          <ac:spMkLst>
            <pc:docMk/>
            <pc:sldMk cId="218989926" sldId="380"/>
            <ac:spMk id="4" creationId="{2907DB30-B8D7-4DEC-9248-4EB986557E2A}"/>
          </ac:spMkLst>
        </pc:spChg>
      </pc:sldChg>
      <pc:sldChg chg="addSp modSp add mod">
        <pc:chgData name="Jenn Anne" userId="2e42e5b19939340a" providerId="LiveId" clId="{B572C784-746F-477B-AC19-85B1215FE00D}" dt="2020-06-18T15:01:27.589" v="1235" actId="1076"/>
        <pc:sldMkLst>
          <pc:docMk/>
          <pc:sldMk cId="284549289" sldId="381"/>
        </pc:sldMkLst>
        <pc:spChg chg="mod">
          <ac:chgData name="Jenn Anne" userId="2e42e5b19939340a" providerId="LiveId" clId="{B572C784-746F-477B-AC19-85B1215FE00D}" dt="2020-06-18T15:01:27.589" v="1235" actId="1076"/>
          <ac:spMkLst>
            <pc:docMk/>
            <pc:sldMk cId="284549289" sldId="381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1:12.954" v="1231" actId="1076"/>
          <ac:spMkLst>
            <pc:docMk/>
            <pc:sldMk cId="284549289" sldId="381"/>
            <ac:spMk id="4" creationId="{9A45A9BC-A9EA-4097-80BF-B4B8776CBE9A}"/>
          </ac:spMkLst>
        </pc:spChg>
      </pc:sldChg>
      <pc:sldChg chg="addSp modSp add mod">
        <pc:chgData name="Jenn Anne" userId="2e42e5b19939340a" providerId="LiveId" clId="{B572C784-746F-477B-AC19-85B1215FE00D}" dt="2020-06-18T15:01:44.449" v="1239" actId="1076"/>
        <pc:sldMkLst>
          <pc:docMk/>
          <pc:sldMk cId="3334193825" sldId="382"/>
        </pc:sldMkLst>
        <pc:spChg chg="mod">
          <ac:chgData name="Jenn Anne" userId="2e42e5b19939340a" providerId="LiveId" clId="{B572C784-746F-477B-AC19-85B1215FE00D}" dt="2020-06-18T15:01:44.449" v="1239" actId="1076"/>
          <ac:spMkLst>
            <pc:docMk/>
            <pc:sldMk cId="3334193825" sldId="382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1:34.668" v="1236" actId="1076"/>
          <ac:spMkLst>
            <pc:docMk/>
            <pc:sldMk cId="3334193825" sldId="382"/>
            <ac:spMk id="4" creationId="{63B4731D-2D5D-4650-9FEE-FCBF325FCA67}"/>
          </ac:spMkLst>
        </pc:spChg>
      </pc:sldChg>
      <pc:sldChg chg="addSp modSp add mod">
        <pc:chgData name="Jenn Anne" userId="2e42e5b19939340a" providerId="LiveId" clId="{B572C784-746F-477B-AC19-85B1215FE00D}" dt="2020-06-18T15:02:03.309" v="1243" actId="1076"/>
        <pc:sldMkLst>
          <pc:docMk/>
          <pc:sldMk cId="944647731" sldId="383"/>
        </pc:sldMkLst>
        <pc:spChg chg="mod">
          <ac:chgData name="Jenn Anne" userId="2e42e5b19939340a" providerId="LiveId" clId="{B572C784-746F-477B-AC19-85B1215FE00D}" dt="2020-06-18T15:02:03.309" v="1243" actId="1076"/>
          <ac:spMkLst>
            <pc:docMk/>
            <pc:sldMk cId="944647731" sldId="383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1:54.744" v="1240" actId="1076"/>
          <ac:spMkLst>
            <pc:docMk/>
            <pc:sldMk cId="944647731" sldId="383"/>
            <ac:spMk id="4" creationId="{59BBFAE9-876A-492A-ADE6-808FB4CA7DBE}"/>
          </ac:spMkLst>
        </pc:spChg>
      </pc:sldChg>
      <pc:sldChg chg="addSp modSp add mod">
        <pc:chgData name="Jenn Anne" userId="2e42e5b19939340a" providerId="LiveId" clId="{B572C784-746F-477B-AC19-85B1215FE00D}" dt="2020-06-18T15:02:19.776" v="1247" actId="1076"/>
        <pc:sldMkLst>
          <pc:docMk/>
          <pc:sldMk cId="3548139879" sldId="384"/>
        </pc:sldMkLst>
        <pc:spChg chg="mod">
          <ac:chgData name="Jenn Anne" userId="2e42e5b19939340a" providerId="LiveId" clId="{B572C784-746F-477B-AC19-85B1215FE00D}" dt="2020-06-18T15:02:19.776" v="1247" actId="1076"/>
          <ac:spMkLst>
            <pc:docMk/>
            <pc:sldMk cId="3548139879" sldId="384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2:10.161" v="1244" actId="1076"/>
          <ac:spMkLst>
            <pc:docMk/>
            <pc:sldMk cId="3548139879" sldId="384"/>
            <ac:spMk id="4" creationId="{215FEF28-39F6-458C-8D33-4204690F32D7}"/>
          </ac:spMkLst>
        </pc:spChg>
      </pc:sldChg>
      <pc:sldChg chg="addSp modSp add mod">
        <pc:chgData name="Jenn Anne" userId="2e42e5b19939340a" providerId="LiveId" clId="{B572C784-746F-477B-AC19-85B1215FE00D}" dt="2020-06-18T15:02:47.893" v="1251" actId="1076"/>
        <pc:sldMkLst>
          <pc:docMk/>
          <pc:sldMk cId="424354229" sldId="385"/>
        </pc:sldMkLst>
        <pc:spChg chg="mod">
          <ac:chgData name="Jenn Anne" userId="2e42e5b19939340a" providerId="LiveId" clId="{B572C784-746F-477B-AC19-85B1215FE00D}" dt="2020-06-18T15:02:47.893" v="1251" actId="1076"/>
          <ac:spMkLst>
            <pc:docMk/>
            <pc:sldMk cId="424354229" sldId="385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2:38.061" v="1248" actId="1076"/>
          <ac:spMkLst>
            <pc:docMk/>
            <pc:sldMk cId="424354229" sldId="385"/>
            <ac:spMk id="4" creationId="{393C237C-4E28-4DDE-89D2-BF319053D5CC}"/>
          </ac:spMkLst>
        </pc:spChg>
      </pc:sldChg>
      <pc:sldChg chg="addSp modSp add mod">
        <pc:chgData name="Jenn Anne" userId="2e42e5b19939340a" providerId="LiveId" clId="{B572C784-746F-477B-AC19-85B1215FE00D}" dt="2020-06-18T15:03:01.343" v="1255" actId="1076"/>
        <pc:sldMkLst>
          <pc:docMk/>
          <pc:sldMk cId="1113880962" sldId="386"/>
        </pc:sldMkLst>
        <pc:spChg chg="mod">
          <ac:chgData name="Jenn Anne" userId="2e42e5b19939340a" providerId="LiveId" clId="{B572C784-746F-477B-AC19-85B1215FE00D}" dt="2020-06-18T15:03:01.343" v="1255" actId="1076"/>
          <ac:spMkLst>
            <pc:docMk/>
            <pc:sldMk cId="1113880962" sldId="386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2:53.055" v="1252" actId="1076"/>
          <ac:spMkLst>
            <pc:docMk/>
            <pc:sldMk cId="1113880962" sldId="386"/>
            <ac:spMk id="4" creationId="{1C70D4F7-C98F-485E-9246-1BE991ED7019}"/>
          </ac:spMkLst>
        </pc:spChg>
      </pc:sldChg>
      <pc:sldChg chg="addSp modSp add mod">
        <pc:chgData name="Jenn Anne" userId="2e42e5b19939340a" providerId="LiveId" clId="{B572C784-746F-477B-AC19-85B1215FE00D}" dt="2020-06-18T15:03:23.910" v="1259" actId="1076"/>
        <pc:sldMkLst>
          <pc:docMk/>
          <pc:sldMk cId="3716771284" sldId="387"/>
        </pc:sldMkLst>
        <pc:spChg chg="mod">
          <ac:chgData name="Jenn Anne" userId="2e42e5b19939340a" providerId="LiveId" clId="{B572C784-746F-477B-AC19-85B1215FE00D}" dt="2020-06-18T15:03:23.910" v="1259" actId="1076"/>
          <ac:spMkLst>
            <pc:docMk/>
            <pc:sldMk cId="3716771284" sldId="387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3:15.458" v="1256" actId="1076"/>
          <ac:spMkLst>
            <pc:docMk/>
            <pc:sldMk cId="3716771284" sldId="387"/>
            <ac:spMk id="4" creationId="{8936B784-F51A-42EA-84B1-6007BA2864E0}"/>
          </ac:spMkLst>
        </pc:spChg>
      </pc:sldChg>
      <pc:sldChg chg="addSp modSp add mod">
        <pc:chgData name="Jenn Anne" userId="2e42e5b19939340a" providerId="LiveId" clId="{B572C784-746F-477B-AC19-85B1215FE00D}" dt="2020-06-18T15:03:35.731" v="1262" actId="1076"/>
        <pc:sldMkLst>
          <pc:docMk/>
          <pc:sldMk cId="3428410925" sldId="388"/>
        </pc:sldMkLst>
        <pc:spChg chg="mod">
          <ac:chgData name="Jenn Anne" userId="2e42e5b19939340a" providerId="LiveId" clId="{B572C784-746F-477B-AC19-85B1215FE00D}" dt="2020-06-18T15:03:35.731" v="1262" actId="1076"/>
          <ac:spMkLst>
            <pc:docMk/>
            <pc:sldMk cId="3428410925" sldId="388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42:51.068" v="1013" actId="167"/>
          <ac:spMkLst>
            <pc:docMk/>
            <pc:sldMk cId="3428410925" sldId="388"/>
            <ac:spMk id="4" creationId="{BCB75E64-3661-4652-AF63-33CF3C80EC64}"/>
          </ac:spMkLst>
        </pc:spChg>
      </pc:sldChg>
      <pc:sldChg chg="addSp modSp add mod">
        <pc:chgData name="Jenn Anne" userId="2e42e5b19939340a" providerId="LiveId" clId="{B572C784-746F-477B-AC19-85B1215FE00D}" dt="2020-06-18T15:03:49.303" v="1266" actId="1076"/>
        <pc:sldMkLst>
          <pc:docMk/>
          <pc:sldMk cId="797773363" sldId="389"/>
        </pc:sldMkLst>
        <pc:spChg chg="mod">
          <ac:chgData name="Jenn Anne" userId="2e42e5b19939340a" providerId="LiveId" clId="{B572C784-746F-477B-AC19-85B1215FE00D}" dt="2020-06-18T15:03:49.303" v="1266" actId="1076"/>
          <ac:spMkLst>
            <pc:docMk/>
            <pc:sldMk cId="797773363" sldId="389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3:40.902" v="1263" actId="1076"/>
          <ac:spMkLst>
            <pc:docMk/>
            <pc:sldMk cId="797773363" sldId="389"/>
            <ac:spMk id="4" creationId="{E3B2B3DD-EC25-418B-B900-9889116DB3E5}"/>
          </ac:spMkLst>
        </pc:spChg>
      </pc:sldChg>
      <pc:sldChg chg="addSp modSp add mod">
        <pc:chgData name="Jenn Anne" userId="2e42e5b19939340a" providerId="LiveId" clId="{B572C784-746F-477B-AC19-85B1215FE00D}" dt="2020-06-18T15:04:03.626" v="1270" actId="1076"/>
        <pc:sldMkLst>
          <pc:docMk/>
          <pc:sldMk cId="3787374436" sldId="390"/>
        </pc:sldMkLst>
        <pc:spChg chg="mod">
          <ac:chgData name="Jenn Anne" userId="2e42e5b19939340a" providerId="LiveId" clId="{B572C784-746F-477B-AC19-85B1215FE00D}" dt="2020-06-18T15:04:03.626" v="1270" actId="1076"/>
          <ac:spMkLst>
            <pc:docMk/>
            <pc:sldMk cId="3787374436" sldId="390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3:54.948" v="1267" actId="1076"/>
          <ac:spMkLst>
            <pc:docMk/>
            <pc:sldMk cId="3787374436" sldId="390"/>
            <ac:spMk id="4" creationId="{743863E2-E69E-445D-9E69-F7E4C1F45065}"/>
          </ac:spMkLst>
        </pc:spChg>
      </pc:sldChg>
      <pc:sldChg chg="addSp modSp add mod">
        <pc:chgData name="Jenn Anne" userId="2e42e5b19939340a" providerId="LiveId" clId="{B572C784-746F-477B-AC19-85B1215FE00D}" dt="2020-06-18T15:05:42.231" v="1275" actId="1076"/>
        <pc:sldMkLst>
          <pc:docMk/>
          <pc:sldMk cId="3025838977" sldId="391"/>
        </pc:sldMkLst>
        <pc:spChg chg="mod">
          <ac:chgData name="Jenn Anne" userId="2e42e5b19939340a" providerId="LiveId" clId="{B572C784-746F-477B-AC19-85B1215FE00D}" dt="2020-06-18T15:05:42.231" v="1275" actId="1076"/>
          <ac:spMkLst>
            <pc:docMk/>
            <pc:sldMk cId="3025838977" sldId="391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5:33.907" v="1272" actId="1076"/>
          <ac:spMkLst>
            <pc:docMk/>
            <pc:sldMk cId="3025838977" sldId="391"/>
            <ac:spMk id="4" creationId="{30F5E1BF-F554-4556-A9F2-52811062901C}"/>
          </ac:spMkLst>
        </pc:spChg>
      </pc:sldChg>
      <pc:sldChg chg="addSp modSp add mod">
        <pc:chgData name="Jenn Anne" userId="2e42e5b19939340a" providerId="LiveId" clId="{B572C784-746F-477B-AC19-85B1215FE00D}" dt="2020-06-18T15:06:02.130" v="1279" actId="1076"/>
        <pc:sldMkLst>
          <pc:docMk/>
          <pc:sldMk cId="2633813282" sldId="392"/>
        </pc:sldMkLst>
        <pc:spChg chg="mod">
          <ac:chgData name="Jenn Anne" userId="2e42e5b19939340a" providerId="LiveId" clId="{B572C784-746F-477B-AC19-85B1215FE00D}" dt="2020-06-18T15:06:02.130" v="1279" actId="1076"/>
          <ac:spMkLst>
            <pc:docMk/>
            <pc:sldMk cId="2633813282" sldId="392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5:46.831" v="1276" actId="1076"/>
          <ac:spMkLst>
            <pc:docMk/>
            <pc:sldMk cId="2633813282" sldId="392"/>
            <ac:spMk id="4" creationId="{E2AB244E-76B7-4EAE-848C-2E34FBECA32C}"/>
          </ac:spMkLst>
        </pc:spChg>
      </pc:sldChg>
      <pc:sldChg chg="addSp modSp add mod">
        <pc:chgData name="Jenn Anne" userId="2e42e5b19939340a" providerId="LiveId" clId="{B572C784-746F-477B-AC19-85B1215FE00D}" dt="2020-06-18T15:06:20.688" v="1283" actId="1076"/>
        <pc:sldMkLst>
          <pc:docMk/>
          <pc:sldMk cId="3226467661" sldId="393"/>
        </pc:sldMkLst>
        <pc:spChg chg="mod">
          <ac:chgData name="Jenn Anne" userId="2e42e5b19939340a" providerId="LiveId" clId="{B572C784-746F-477B-AC19-85B1215FE00D}" dt="2020-06-18T15:06:20.688" v="1283" actId="1076"/>
          <ac:spMkLst>
            <pc:docMk/>
            <pc:sldMk cId="3226467661" sldId="393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6:12.709" v="1280" actId="1076"/>
          <ac:spMkLst>
            <pc:docMk/>
            <pc:sldMk cId="3226467661" sldId="393"/>
            <ac:spMk id="4" creationId="{CCA492B3-F507-4BF5-8C28-AF5F0BE5150E}"/>
          </ac:spMkLst>
        </pc:spChg>
      </pc:sldChg>
      <pc:sldChg chg="addSp modSp add mod">
        <pc:chgData name="Jenn Anne" userId="2e42e5b19939340a" providerId="LiveId" clId="{B572C784-746F-477B-AC19-85B1215FE00D}" dt="2020-06-18T15:06:32.247" v="1287" actId="1076"/>
        <pc:sldMkLst>
          <pc:docMk/>
          <pc:sldMk cId="2417552913" sldId="394"/>
        </pc:sldMkLst>
        <pc:spChg chg="mod">
          <ac:chgData name="Jenn Anne" userId="2e42e5b19939340a" providerId="LiveId" clId="{B572C784-746F-477B-AC19-85B1215FE00D}" dt="2020-06-18T15:06:32.247" v="1287" actId="1076"/>
          <ac:spMkLst>
            <pc:docMk/>
            <pc:sldMk cId="2417552913" sldId="394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6:24.625" v="1284" actId="1076"/>
          <ac:spMkLst>
            <pc:docMk/>
            <pc:sldMk cId="2417552913" sldId="394"/>
            <ac:spMk id="4" creationId="{0DCDAA4D-B36B-4A8A-9B2C-96E859BEB21D}"/>
          </ac:spMkLst>
        </pc:spChg>
      </pc:sldChg>
      <pc:sldChg chg="addSp modSp add mod">
        <pc:chgData name="Jenn Anne" userId="2e42e5b19939340a" providerId="LiveId" clId="{B572C784-746F-477B-AC19-85B1215FE00D}" dt="2020-06-18T15:06:45.572" v="1291" actId="1076"/>
        <pc:sldMkLst>
          <pc:docMk/>
          <pc:sldMk cId="2584990687" sldId="395"/>
        </pc:sldMkLst>
        <pc:spChg chg="mod">
          <ac:chgData name="Jenn Anne" userId="2e42e5b19939340a" providerId="LiveId" clId="{B572C784-746F-477B-AC19-85B1215FE00D}" dt="2020-06-18T15:06:45.572" v="1291" actId="1076"/>
          <ac:spMkLst>
            <pc:docMk/>
            <pc:sldMk cId="2584990687" sldId="395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6:36.838" v="1288" actId="1076"/>
          <ac:spMkLst>
            <pc:docMk/>
            <pc:sldMk cId="2584990687" sldId="395"/>
            <ac:spMk id="4" creationId="{07EA65A1-F700-46DD-A8BD-F86AD2F4AAD4}"/>
          </ac:spMkLst>
        </pc:spChg>
      </pc:sldChg>
      <pc:sldChg chg="addSp modSp add mod">
        <pc:chgData name="Jenn Anne" userId="2e42e5b19939340a" providerId="LiveId" clId="{B572C784-746F-477B-AC19-85B1215FE00D}" dt="2020-06-18T15:06:58.113" v="1295" actId="1076"/>
        <pc:sldMkLst>
          <pc:docMk/>
          <pc:sldMk cId="175841574" sldId="396"/>
        </pc:sldMkLst>
        <pc:spChg chg="mod">
          <ac:chgData name="Jenn Anne" userId="2e42e5b19939340a" providerId="LiveId" clId="{B572C784-746F-477B-AC19-85B1215FE00D}" dt="2020-06-18T15:06:58.113" v="1295" actId="1076"/>
          <ac:spMkLst>
            <pc:docMk/>
            <pc:sldMk cId="175841574" sldId="396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6:49.642" v="1292" actId="1076"/>
          <ac:spMkLst>
            <pc:docMk/>
            <pc:sldMk cId="175841574" sldId="396"/>
            <ac:spMk id="4" creationId="{3373F7F3-54AA-4B88-9BFF-0EC17DAF0219}"/>
          </ac:spMkLst>
        </pc:spChg>
      </pc:sldChg>
      <pc:sldChg chg="addSp modSp add mod">
        <pc:chgData name="Jenn Anne" userId="2e42e5b19939340a" providerId="LiveId" clId="{B572C784-746F-477B-AC19-85B1215FE00D}" dt="2020-06-18T15:07:09.997" v="1298" actId="14100"/>
        <pc:sldMkLst>
          <pc:docMk/>
          <pc:sldMk cId="2863717418" sldId="397"/>
        </pc:sldMkLst>
        <pc:spChg chg="mod">
          <ac:chgData name="Jenn Anne" userId="2e42e5b19939340a" providerId="LiveId" clId="{B572C784-746F-477B-AC19-85B1215FE00D}" dt="2020-06-18T15:07:09.997" v="1298" actId="14100"/>
          <ac:spMkLst>
            <pc:docMk/>
            <pc:sldMk cId="2863717418" sldId="397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7:03.765" v="1296" actId="1076"/>
          <ac:spMkLst>
            <pc:docMk/>
            <pc:sldMk cId="2863717418" sldId="397"/>
            <ac:spMk id="4" creationId="{C395EDE5-8A10-49CD-9DDC-DE10EE211571}"/>
          </ac:spMkLst>
        </pc:spChg>
      </pc:sldChg>
      <pc:sldChg chg="addSp modSp add mod">
        <pc:chgData name="Jenn Anne" userId="2e42e5b19939340a" providerId="LiveId" clId="{B572C784-746F-477B-AC19-85B1215FE00D}" dt="2020-06-18T15:07:26.571" v="1303" actId="1076"/>
        <pc:sldMkLst>
          <pc:docMk/>
          <pc:sldMk cId="3507354724" sldId="398"/>
        </pc:sldMkLst>
        <pc:spChg chg="mod">
          <ac:chgData name="Jenn Anne" userId="2e42e5b19939340a" providerId="LiveId" clId="{B572C784-746F-477B-AC19-85B1215FE00D}" dt="2020-06-18T15:07:26.571" v="1303" actId="1076"/>
          <ac:spMkLst>
            <pc:docMk/>
            <pc:sldMk cId="3507354724" sldId="398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7:14.665" v="1299" actId="1076"/>
          <ac:spMkLst>
            <pc:docMk/>
            <pc:sldMk cId="3507354724" sldId="398"/>
            <ac:spMk id="4" creationId="{A65A5280-3E3C-4A3F-BA94-EDCF44BE64D0}"/>
          </ac:spMkLst>
        </pc:spChg>
      </pc:sldChg>
      <pc:sldChg chg="addSp modSp add mod">
        <pc:chgData name="Jenn Anne" userId="2e42e5b19939340a" providerId="LiveId" clId="{B572C784-746F-477B-AC19-85B1215FE00D}" dt="2020-06-18T15:08:20.851" v="1308" actId="1076"/>
        <pc:sldMkLst>
          <pc:docMk/>
          <pc:sldMk cId="341271739" sldId="399"/>
        </pc:sldMkLst>
        <pc:spChg chg="mod">
          <ac:chgData name="Jenn Anne" userId="2e42e5b19939340a" providerId="LiveId" clId="{B572C784-746F-477B-AC19-85B1215FE00D}" dt="2020-06-18T15:08:20.851" v="1308" actId="1076"/>
          <ac:spMkLst>
            <pc:docMk/>
            <pc:sldMk cId="341271739" sldId="399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8:11.434" v="1305" actId="1076"/>
          <ac:spMkLst>
            <pc:docMk/>
            <pc:sldMk cId="341271739" sldId="399"/>
            <ac:spMk id="4" creationId="{9774486C-76F5-47C8-93FB-D111DE5A4100}"/>
          </ac:spMkLst>
        </pc:spChg>
      </pc:sldChg>
      <pc:sldChg chg="addSp modSp add mod">
        <pc:chgData name="Jenn Anne" userId="2e42e5b19939340a" providerId="LiveId" clId="{B572C784-746F-477B-AC19-85B1215FE00D}" dt="2020-06-18T15:08:33.642" v="1311" actId="1076"/>
        <pc:sldMkLst>
          <pc:docMk/>
          <pc:sldMk cId="4271398201" sldId="400"/>
        </pc:sldMkLst>
        <pc:spChg chg="mod">
          <ac:chgData name="Jenn Anne" userId="2e42e5b19939340a" providerId="LiveId" clId="{B572C784-746F-477B-AC19-85B1215FE00D}" dt="2020-06-18T15:08:33.642" v="1311" actId="1076"/>
          <ac:spMkLst>
            <pc:docMk/>
            <pc:sldMk cId="4271398201" sldId="400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41:52.105" v="990" actId="167"/>
          <ac:spMkLst>
            <pc:docMk/>
            <pc:sldMk cId="4271398201" sldId="400"/>
            <ac:spMk id="4" creationId="{ACD34210-7AB5-425D-9A0B-9E0A79CD2194}"/>
          </ac:spMkLst>
        </pc:spChg>
      </pc:sldChg>
      <pc:sldChg chg="addSp modSp add mod">
        <pc:chgData name="Jenn Anne" userId="2e42e5b19939340a" providerId="LiveId" clId="{B572C784-746F-477B-AC19-85B1215FE00D}" dt="2020-06-18T15:08:48.374" v="1315" actId="1076"/>
        <pc:sldMkLst>
          <pc:docMk/>
          <pc:sldMk cId="774876135" sldId="401"/>
        </pc:sldMkLst>
        <pc:spChg chg="mod">
          <ac:chgData name="Jenn Anne" userId="2e42e5b19939340a" providerId="LiveId" clId="{B572C784-746F-477B-AC19-85B1215FE00D}" dt="2020-06-18T15:08:48.374" v="1315" actId="1076"/>
          <ac:spMkLst>
            <pc:docMk/>
            <pc:sldMk cId="774876135" sldId="401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8:38.774" v="1312" actId="1076"/>
          <ac:spMkLst>
            <pc:docMk/>
            <pc:sldMk cId="774876135" sldId="401"/>
            <ac:spMk id="4" creationId="{E482ADDC-C411-4DCF-91A1-F5E521630088}"/>
          </ac:spMkLst>
        </pc:spChg>
      </pc:sldChg>
      <pc:sldChg chg="addSp modSp add mod">
        <pc:chgData name="Jenn Anne" userId="2e42e5b19939340a" providerId="LiveId" clId="{B572C784-746F-477B-AC19-85B1215FE00D}" dt="2020-06-18T15:09:01.660" v="1319" actId="1076"/>
        <pc:sldMkLst>
          <pc:docMk/>
          <pc:sldMk cId="3515236173" sldId="402"/>
        </pc:sldMkLst>
        <pc:spChg chg="mod">
          <ac:chgData name="Jenn Anne" userId="2e42e5b19939340a" providerId="LiveId" clId="{B572C784-746F-477B-AC19-85B1215FE00D}" dt="2020-06-18T15:09:01.660" v="1319" actId="1076"/>
          <ac:spMkLst>
            <pc:docMk/>
            <pc:sldMk cId="3515236173" sldId="402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8:53.422" v="1316" actId="1076"/>
          <ac:spMkLst>
            <pc:docMk/>
            <pc:sldMk cId="3515236173" sldId="402"/>
            <ac:spMk id="4" creationId="{9E166A24-FF07-4BDF-9623-23434F9D5DF2}"/>
          </ac:spMkLst>
        </pc:spChg>
      </pc:sldChg>
      <pc:sldChg chg="addSp modSp add mod">
        <pc:chgData name="Jenn Anne" userId="2e42e5b19939340a" providerId="LiveId" clId="{B572C784-746F-477B-AC19-85B1215FE00D}" dt="2020-06-18T15:09:15.752" v="1323" actId="1076"/>
        <pc:sldMkLst>
          <pc:docMk/>
          <pc:sldMk cId="26069446" sldId="403"/>
        </pc:sldMkLst>
        <pc:spChg chg="mod">
          <ac:chgData name="Jenn Anne" userId="2e42e5b19939340a" providerId="LiveId" clId="{B572C784-746F-477B-AC19-85B1215FE00D}" dt="2020-06-18T15:09:15.752" v="1323" actId="1076"/>
          <ac:spMkLst>
            <pc:docMk/>
            <pc:sldMk cId="26069446" sldId="403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9:07.447" v="1320" actId="1076"/>
          <ac:spMkLst>
            <pc:docMk/>
            <pc:sldMk cId="26069446" sldId="403"/>
            <ac:spMk id="4" creationId="{2A171A0B-3B60-422F-984F-679B42B3EAF2}"/>
          </ac:spMkLst>
        </pc:spChg>
      </pc:sldChg>
      <pc:sldChg chg="addSp modSp add mod">
        <pc:chgData name="Jenn Anne" userId="2e42e5b19939340a" providerId="LiveId" clId="{B572C784-746F-477B-AC19-85B1215FE00D}" dt="2020-06-18T15:09:34.019" v="1327" actId="1076"/>
        <pc:sldMkLst>
          <pc:docMk/>
          <pc:sldMk cId="1579446760" sldId="404"/>
        </pc:sldMkLst>
        <pc:spChg chg="mod">
          <ac:chgData name="Jenn Anne" userId="2e42e5b19939340a" providerId="LiveId" clId="{B572C784-746F-477B-AC19-85B1215FE00D}" dt="2020-06-18T15:09:34.019" v="1327" actId="1076"/>
          <ac:spMkLst>
            <pc:docMk/>
            <pc:sldMk cId="1579446760" sldId="404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9:20.240" v="1324" actId="1076"/>
          <ac:spMkLst>
            <pc:docMk/>
            <pc:sldMk cId="1579446760" sldId="404"/>
            <ac:spMk id="4" creationId="{90ECBB86-ABE2-4C2B-A734-17EC7CCF3A74}"/>
          </ac:spMkLst>
        </pc:spChg>
      </pc:sldChg>
      <pc:sldChg chg="addSp modSp add mod">
        <pc:chgData name="Jenn Anne" userId="2e42e5b19939340a" providerId="LiveId" clId="{B572C784-746F-477B-AC19-85B1215FE00D}" dt="2020-06-18T15:09:48.918" v="1331" actId="1076"/>
        <pc:sldMkLst>
          <pc:docMk/>
          <pc:sldMk cId="2070997656" sldId="405"/>
        </pc:sldMkLst>
        <pc:spChg chg="mod">
          <ac:chgData name="Jenn Anne" userId="2e42e5b19939340a" providerId="LiveId" clId="{B572C784-746F-477B-AC19-85B1215FE00D}" dt="2020-06-18T15:09:48.918" v="1331" actId="1076"/>
          <ac:spMkLst>
            <pc:docMk/>
            <pc:sldMk cId="2070997656" sldId="405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9:39.629" v="1328" actId="1076"/>
          <ac:spMkLst>
            <pc:docMk/>
            <pc:sldMk cId="2070997656" sldId="405"/>
            <ac:spMk id="4" creationId="{162BD46C-76DF-4E80-9633-8632179471F8}"/>
          </ac:spMkLst>
        </pc:spChg>
      </pc:sldChg>
      <pc:sldChg chg="addSp modSp add mod">
        <pc:chgData name="Jenn Anne" userId="2e42e5b19939340a" providerId="LiveId" clId="{B572C784-746F-477B-AC19-85B1215FE00D}" dt="2020-06-18T15:10:05.529" v="1335" actId="1076"/>
        <pc:sldMkLst>
          <pc:docMk/>
          <pc:sldMk cId="1586593842" sldId="406"/>
        </pc:sldMkLst>
        <pc:spChg chg="mod">
          <ac:chgData name="Jenn Anne" userId="2e42e5b19939340a" providerId="LiveId" clId="{B572C784-746F-477B-AC19-85B1215FE00D}" dt="2020-06-18T15:10:05.529" v="1335" actId="1076"/>
          <ac:spMkLst>
            <pc:docMk/>
            <pc:sldMk cId="1586593842" sldId="406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09:56.286" v="1332" actId="1076"/>
          <ac:spMkLst>
            <pc:docMk/>
            <pc:sldMk cId="1586593842" sldId="406"/>
            <ac:spMk id="4" creationId="{1A6CDEC2-F8E5-4836-92B1-4C7E6A2E1A5F}"/>
          </ac:spMkLst>
        </pc:spChg>
      </pc:sldChg>
      <pc:sldChg chg="addSp modSp add mod">
        <pc:chgData name="Jenn Anne" userId="2e42e5b19939340a" providerId="LiveId" clId="{B572C784-746F-477B-AC19-85B1215FE00D}" dt="2020-06-18T15:10:18.714" v="1339" actId="1076"/>
        <pc:sldMkLst>
          <pc:docMk/>
          <pc:sldMk cId="196087065" sldId="407"/>
        </pc:sldMkLst>
        <pc:spChg chg="mod">
          <ac:chgData name="Jenn Anne" userId="2e42e5b19939340a" providerId="LiveId" clId="{B572C784-746F-477B-AC19-85B1215FE00D}" dt="2020-06-18T15:10:18.714" v="1339" actId="1076"/>
          <ac:spMkLst>
            <pc:docMk/>
            <pc:sldMk cId="196087065" sldId="407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0:10.221" v="1336" actId="1076"/>
          <ac:spMkLst>
            <pc:docMk/>
            <pc:sldMk cId="196087065" sldId="407"/>
            <ac:spMk id="4" creationId="{B6F484B1-3D23-4F94-8D29-DA0325D8D3EC}"/>
          </ac:spMkLst>
        </pc:spChg>
      </pc:sldChg>
      <pc:sldChg chg="addSp modSp add mod">
        <pc:chgData name="Jenn Anne" userId="2e42e5b19939340a" providerId="LiveId" clId="{B572C784-746F-477B-AC19-85B1215FE00D}" dt="2020-06-18T15:10:32.994" v="1343" actId="1076"/>
        <pc:sldMkLst>
          <pc:docMk/>
          <pc:sldMk cId="2149792075" sldId="408"/>
        </pc:sldMkLst>
        <pc:spChg chg="mod">
          <ac:chgData name="Jenn Anne" userId="2e42e5b19939340a" providerId="LiveId" clId="{B572C784-746F-477B-AC19-85B1215FE00D}" dt="2020-06-18T15:10:32.994" v="1343" actId="1076"/>
          <ac:spMkLst>
            <pc:docMk/>
            <pc:sldMk cId="2149792075" sldId="408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0:24.385" v="1340" actId="1076"/>
          <ac:spMkLst>
            <pc:docMk/>
            <pc:sldMk cId="2149792075" sldId="408"/>
            <ac:spMk id="4" creationId="{E41B1EDB-9D5B-4B0D-9BCA-0E9A0D943B5A}"/>
          </ac:spMkLst>
        </pc:spChg>
      </pc:sldChg>
      <pc:sldChg chg="addSp modSp add mod">
        <pc:chgData name="Jenn Anne" userId="2e42e5b19939340a" providerId="LiveId" clId="{B572C784-746F-477B-AC19-85B1215FE00D}" dt="2020-06-18T15:10:47.835" v="1347" actId="1076"/>
        <pc:sldMkLst>
          <pc:docMk/>
          <pc:sldMk cId="2403017060" sldId="409"/>
        </pc:sldMkLst>
        <pc:spChg chg="mod">
          <ac:chgData name="Jenn Anne" userId="2e42e5b19939340a" providerId="LiveId" clId="{B572C784-746F-477B-AC19-85B1215FE00D}" dt="2020-06-18T15:10:47.835" v="1347" actId="1076"/>
          <ac:spMkLst>
            <pc:docMk/>
            <pc:sldMk cId="2403017060" sldId="409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0:38.291" v="1344" actId="1076"/>
          <ac:spMkLst>
            <pc:docMk/>
            <pc:sldMk cId="2403017060" sldId="409"/>
            <ac:spMk id="4" creationId="{1F5C0BA8-CA90-460B-98EC-C4BD1B23C1FA}"/>
          </ac:spMkLst>
        </pc:spChg>
      </pc:sldChg>
      <pc:sldChg chg="addSp modSp add mod">
        <pc:chgData name="Jenn Anne" userId="2e42e5b19939340a" providerId="LiveId" clId="{B572C784-746F-477B-AC19-85B1215FE00D}" dt="2020-06-18T15:11:03.177" v="1351" actId="1076"/>
        <pc:sldMkLst>
          <pc:docMk/>
          <pc:sldMk cId="1731973371" sldId="410"/>
        </pc:sldMkLst>
        <pc:spChg chg="mod">
          <ac:chgData name="Jenn Anne" userId="2e42e5b19939340a" providerId="LiveId" clId="{B572C784-746F-477B-AC19-85B1215FE00D}" dt="2020-06-18T15:11:03.177" v="1351" actId="1076"/>
          <ac:spMkLst>
            <pc:docMk/>
            <pc:sldMk cId="1731973371" sldId="410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0:54.455" v="1348" actId="1076"/>
          <ac:spMkLst>
            <pc:docMk/>
            <pc:sldMk cId="1731973371" sldId="410"/>
            <ac:spMk id="4" creationId="{FAD36D54-A462-4F6E-8111-2DC5BADBB145}"/>
          </ac:spMkLst>
        </pc:spChg>
      </pc:sldChg>
      <pc:sldChg chg="addSp modSp add mod">
        <pc:chgData name="Jenn Anne" userId="2e42e5b19939340a" providerId="LiveId" clId="{B572C784-746F-477B-AC19-85B1215FE00D}" dt="2020-06-18T15:11:18.011" v="1355" actId="1076"/>
        <pc:sldMkLst>
          <pc:docMk/>
          <pc:sldMk cId="2603469294" sldId="411"/>
        </pc:sldMkLst>
        <pc:spChg chg="mod">
          <ac:chgData name="Jenn Anne" userId="2e42e5b19939340a" providerId="LiveId" clId="{B572C784-746F-477B-AC19-85B1215FE00D}" dt="2020-06-18T15:11:18.011" v="1355" actId="1076"/>
          <ac:spMkLst>
            <pc:docMk/>
            <pc:sldMk cId="2603469294" sldId="411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1:09.347" v="1352" actId="1076"/>
          <ac:spMkLst>
            <pc:docMk/>
            <pc:sldMk cId="2603469294" sldId="411"/>
            <ac:spMk id="4" creationId="{0DAFE318-4138-4A07-B574-48A03459E296}"/>
          </ac:spMkLst>
        </pc:spChg>
      </pc:sldChg>
      <pc:sldChg chg="addSp modSp add mod">
        <pc:chgData name="Jenn Anne" userId="2e42e5b19939340a" providerId="LiveId" clId="{B572C784-746F-477B-AC19-85B1215FE00D}" dt="2020-06-18T15:11:34.154" v="1359" actId="1076"/>
        <pc:sldMkLst>
          <pc:docMk/>
          <pc:sldMk cId="2993347211" sldId="412"/>
        </pc:sldMkLst>
        <pc:spChg chg="mod">
          <ac:chgData name="Jenn Anne" userId="2e42e5b19939340a" providerId="LiveId" clId="{B572C784-746F-477B-AC19-85B1215FE00D}" dt="2020-06-18T15:11:34.154" v="1359" actId="1076"/>
          <ac:spMkLst>
            <pc:docMk/>
            <pc:sldMk cId="2993347211" sldId="412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1:22.635" v="1356" actId="1076"/>
          <ac:spMkLst>
            <pc:docMk/>
            <pc:sldMk cId="2993347211" sldId="412"/>
            <ac:spMk id="4" creationId="{CA4506D1-C26E-49C2-9AD3-94A9A3886EB0}"/>
          </ac:spMkLst>
        </pc:spChg>
      </pc:sldChg>
      <pc:sldChg chg="addSp modSp add mod">
        <pc:chgData name="Jenn Anne" userId="2e42e5b19939340a" providerId="LiveId" clId="{B572C784-746F-477B-AC19-85B1215FE00D}" dt="2020-06-18T15:11:47.993" v="1363" actId="1076"/>
        <pc:sldMkLst>
          <pc:docMk/>
          <pc:sldMk cId="1056240108" sldId="413"/>
        </pc:sldMkLst>
        <pc:spChg chg="mod">
          <ac:chgData name="Jenn Anne" userId="2e42e5b19939340a" providerId="LiveId" clId="{B572C784-746F-477B-AC19-85B1215FE00D}" dt="2020-06-18T15:11:47.993" v="1363" actId="1076"/>
          <ac:spMkLst>
            <pc:docMk/>
            <pc:sldMk cId="1056240108" sldId="413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1:39.496" v="1360" actId="1076"/>
          <ac:spMkLst>
            <pc:docMk/>
            <pc:sldMk cId="1056240108" sldId="413"/>
            <ac:spMk id="4" creationId="{D2696917-0238-42A9-8A5F-15D31F89745B}"/>
          </ac:spMkLst>
        </pc:spChg>
      </pc:sldChg>
      <pc:sldChg chg="addSp modSp add mod">
        <pc:chgData name="Jenn Anne" userId="2e42e5b19939340a" providerId="LiveId" clId="{B572C784-746F-477B-AC19-85B1215FE00D}" dt="2020-06-18T15:12:01.187" v="1367" actId="1076"/>
        <pc:sldMkLst>
          <pc:docMk/>
          <pc:sldMk cId="4029561162" sldId="414"/>
        </pc:sldMkLst>
        <pc:spChg chg="mod">
          <ac:chgData name="Jenn Anne" userId="2e42e5b19939340a" providerId="LiveId" clId="{B572C784-746F-477B-AC19-85B1215FE00D}" dt="2020-06-18T15:12:01.187" v="1367" actId="1076"/>
          <ac:spMkLst>
            <pc:docMk/>
            <pc:sldMk cId="4029561162" sldId="414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1:53.255" v="1364" actId="1076"/>
          <ac:spMkLst>
            <pc:docMk/>
            <pc:sldMk cId="4029561162" sldId="414"/>
            <ac:spMk id="4" creationId="{FA625A3A-136D-4EDE-8F7E-B9DBE4FF6650}"/>
          </ac:spMkLst>
        </pc:spChg>
      </pc:sldChg>
      <pc:sldChg chg="addSp modSp add mod">
        <pc:chgData name="Jenn Anne" userId="2e42e5b19939340a" providerId="LiveId" clId="{B572C784-746F-477B-AC19-85B1215FE00D}" dt="2020-06-18T15:12:18.007" v="1372" actId="1076"/>
        <pc:sldMkLst>
          <pc:docMk/>
          <pc:sldMk cId="987650984" sldId="415"/>
        </pc:sldMkLst>
        <pc:spChg chg="mod">
          <ac:chgData name="Jenn Anne" userId="2e42e5b19939340a" providerId="LiveId" clId="{B572C784-746F-477B-AC19-85B1215FE00D}" dt="2020-06-18T15:12:18.007" v="1372" actId="1076"/>
          <ac:spMkLst>
            <pc:docMk/>
            <pc:sldMk cId="987650984" sldId="415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2:09.247" v="1369" actId="1076"/>
          <ac:spMkLst>
            <pc:docMk/>
            <pc:sldMk cId="987650984" sldId="415"/>
            <ac:spMk id="4" creationId="{74056119-DB94-4807-A9F9-B703BF36674C}"/>
          </ac:spMkLst>
        </pc:spChg>
      </pc:sldChg>
      <pc:sldChg chg="addSp modSp add mod">
        <pc:chgData name="Jenn Anne" userId="2e42e5b19939340a" providerId="LiveId" clId="{B572C784-746F-477B-AC19-85B1215FE00D}" dt="2020-06-18T15:12:33.339" v="1376" actId="1076"/>
        <pc:sldMkLst>
          <pc:docMk/>
          <pc:sldMk cId="503350898" sldId="416"/>
        </pc:sldMkLst>
        <pc:spChg chg="mod">
          <ac:chgData name="Jenn Anne" userId="2e42e5b19939340a" providerId="LiveId" clId="{B572C784-746F-477B-AC19-85B1215FE00D}" dt="2020-06-18T15:12:33.339" v="1376" actId="1076"/>
          <ac:spMkLst>
            <pc:docMk/>
            <pc:sldMk cId="503350898" sldId="416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2:23.359" v="1373" actId="1076"/>
          <ac:spMkLst>
            <pc:docMk/>
            <pc:sldMk cId="503350898" sldId="416"/>
            <ac:spMk id="4" creationId="{B6C64EFB-D8FB-40B0-8F8A-70F35E11958E}"/>
          </ac:spMkLst>
        </pc:spChg>
      </pc:sldChg>
      <pc:sldChg chg="addSp modSp add mod">
        <pc:chgData name="Jenn Anne" userId="2e42e5b19939340a" providerId="LiveId" clId="{B572C784-746F-477B-AC19-85B1215FE00D}" dt="2020-06-18T15:12:48.265" v="1380" actId="1076"/>
        <pc:sldMkLst>
          <pc:docMk/>
          <pc:sldMk cId="1659564961" sldId="417"/>
        </pc:sldMkLst>
        <pc:spChg chg="mod">
          <ac:chgData name="Jenn Anne" userId="2e42e5b19939340a" providerId="LiveId" clId="{B572C784-746F-477B-AC19-85B1215FE00D}" dt="2020-06-18T15:12:48.265" v="1380" actId="1076"/>
          <ac:spMkLst>
            <pc:docMk/>
            <pc:sldMk cId="1659564961" sldId="417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2:39.845" v="1377" actId="1076"/>
          <ac:spMkLst>
            <pc:docMk/>
            <pc:sldMk cId="1659564961" sldId="417"/>
            <ac:spMk id="4" creationId="{BDF58164-118B-41D6-BF35-B376CF3BD6C8}"/>
          </ac:spMkLst>
        </pc:spChg>
      </pc:sldChg>
      <pc:sldChg chg="addSp modSp add mod">
        <pc:chgData name="Jenn Anne" userId="2e42e5b19939340a" providerId="LiveId" clId="{B572C784-746F-477B-AC19-85B1215FE00D}" dt="2020-06-18T15:13:02.694" v="1384" actId="1076"/>
        <pc:sldMkLst>
          <pc:docMk/>
          <pc:sldMk cId="4270618596" sldId="418"/>
        </pc:sldMkLst>
        <pc:spChg chg="mod">
          <ac:chgData name="Jenn Anne" userId="2e42e5b19939340a" providerId="LiveId" clId="{B572C784-746F-477B-AC19-85B1215FE00D}" dt="2020-06-18T15:13:02.694" v="1384" actId="1076"/>
          <ac:spMkLst>
            <pc:docMk/>
            <pc:sldMk cId="4270618596" sldId="418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2:52.059" v="1381" actId="1076"/>
          <ac:spMkLst>
            <pc:docMk/>
            <pc:sldMk cId="4270618596" sldId="418"/>
            <ac:spMk id="4" creationId="{16FDBB59-86E0-483B-A0D6-089609BD909F}"/>
          </ac:spMkLst>
        </pc:spChg>
      </pc:sldChg>
      <pc:sldChg chg="addSp modSp add mod">
        <pc:chgData name="Jenn Anne" userId="2e42e5b19939340a" providerId="LiveId" clId="{B572C784-746F-477B-AC19-85B1215FE00D}" dt="2020-06-18T15:13:20.173" v="1388" actId="1076"/>
        <pc:sldMkLst>
          <pc:docMk/>
          <pc:sldMk cId="4132895548" sldId="419"/>
        </pc:sldMkLst>
        <pc:spChg chg="mod">
          <ac:chgData name="Jenn Anne" userId="2e42e5b19939340a" providerId="LiveId" clId="{B572C784-746F-477B-AC19-85B1215FE00D}" dt="2020-06-18T15:13:20.173" v="1388" actId="1076"/>
          <ac:spMkLst>
            <pc:docMk/>
            <pc:sldMk cId="4132895548" sldId="419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3:07.458" v="1385" actId="1076"/>
          <ac:spMkLst>
            <pc:docMk/>
            <pc:sldMk cId="4132895548" sldId="419"/>
            <ac:spMk id="4" creationId="{D661FC62-0D81-455E-8971-7B6A5505081E}"/>
          </ac:spMkLst>
        </pc:spChg>
      </pc:sldChg>
      <pc:sldChg chg="addSp modSp add mod">
        <pc:chgData name="Jenn Anne" userId="2e42e5b19939340a" providerId="LiveId" clId="{B572C784-746F-477B-AC19-85B1215FE00D}" dt="2020-06-18T15:13:34.662" v="1392" actId="1076"/>
        <pc:sldMkLst>
          <pc:docMk/>
          <pc:sldMk cId="1159855347" sldId="420"/>
        </pc:sldMkLst>
        <pc:spChg chg="mod">
          <ac:chgData name="Jenn Anne" userId="2e42e5b19939340a" providerId="LiveId" clId="{B572C784-746F-477B-AC19-85B1215FE00D}" dt="2020-06-18T15:13:34.662" v="1392" actId="1076"/>
          <ac:spMkLst>
            <pc:docMk/>
            <pc:sldMk cId="1159855347" sldId="420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3:24.564" v="1389" actId="1076"/>
          <ac:spMkLst>
            <pc:docMk/>
            <pc:sldMk cId="1159855347" sldId="420"/>
            <ac:spMk id="4" creationId="{6FCCEE71-B6A9-4CBA-95AD-530C8E1B1456}"/>
          </ac:spMkLst>
        </pc:spChg>
      </pc:sldChg>
      <pc:sldChg chg="addSp modSp add mod">
        <pc:chgData name="Jenn Anne" userId="2e42e5b19939340a" providerId="LiveId" clId="{B572C784-746F-477B-AC19-85B1215FE00D}" dt="2020-06-18T15:13:49.441" v="1397" actId="1076"/>
        <pc:sldMkLst>
          <pc:docMk/>
          <pc:sldMk cId="625969759" sldId="421"/>
        </pc:sldMkLst>
        <pc:spChg chg="mod">
          <ac:chgData name="Jenn Anne" userId="2e42e5b19939340a" providerId="LiveId" clId="{B572C784-746F-477B-AC19-85B1215FE00D}" dt="2020-06-18T15:13:49.441" v="1397" actId="1076"/>
          <ac:spMkLst>
            <pc:docMk/>
            <pc:sldMk cId="625969759" sldId="421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3:40.328" v="1394" actId="1076"/>
          <ac:spMkLst>
            <pc:docMk/>
            <pc:sldMk cId="625969759" sldId="421"/>
            <ac:spMk id="4" creationId="{4377F330-73F0-4ACE-B096-979A96E3B6E4}"/>
          </ac:spMkLst>
        </pc:spChg>
      </pc:sldChg>
      <pc:sldChg chg="addSp modSp add mod">
        <pc:chgData name="Jenn Anne" userId="2e42e5b19939340a" providerId="LiveId" clId="{B572C784-746F-477B-AC19-85B1215FE00D}" dt="2020-06-18T15:14:05.539" v="1401" actId="1076"/>
        <pc:sldMkLst>
          <pc:docMk/>
          <pc:sldMk cId="2078714411" sldId="422"/>
        </pc:sldMkLst>
        <pc:spChg chg="mod">
          <ac:chgData name="Jenn Anne" userId="2e42e5b19939340a" providerId="LiveId" clId="{B572C784-746F-477B-AC19-85B1215FE00D}" dt="2020-06-18T15:14:05.539" v="1401" actId="1076"/>
          <ac:spMkLst>
            <pc:docMk/>
            <pc:sldMk cId="2078714411" sldId="422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3:54.178" v="1398" actId="1076"/>
          <ac:spMkLst>
            <pc:docMk/>
            <pc:sldMk cId="2078714411" sldId="422"/>
            <ac:spMk id="4" creationId="{CD817343-4091-4D4C-BBA4-916C107B4C6B}"/>
          </ac:spMkLst>
        </pc:spChg>
      </pc:sldChg>
      <pc:sldChg chg="addSp modSp add mod">
        <pc:chgData name="Jenn Anne" userId="2e42e5b19939340a" providerId="LiveId" clId="{B572C784-746F-477B-AC19-85B1215FE00D}" dt="2020-06-18T15:14:22.519" v="1405" actId="1076"/>
        <pc:sldMkLst>
          <pc:docMk/>
          <pc:sldMk cId="1483102848" sldId="423"/>
        </pc:sldMkLst>
        <pc:spChg chg="mod">
          <ac:chgData name="Jenn Anne" userId="2e42e5b19939340a" providerId="LiveId" clId="{B572C784-746F-477B-AC19-85B1215FE00D}" dt="2020-06-18T15:14:22.519" v="1405" actId="1076"/>
          <ac:spMkLst>
            <pc:docMk/>
            <pc:sldMk cId="1483102848" sldId="423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4:12.177" v="1402" actId="1076"/>
          <ac:spMkLst>
            <pc:docMk/>
            <pc:sldMk cId="1483102848" sldId="423"/>
            <ac:spMk id="4" creationId="{41127AF1-4407-4B0F-A84D-C1BCD3FD72F8}"/>
          </ac:spMkLst>
        </pc:spChg>
      </pc:sldChg>
      <pc:sldChg chg="addSp modSp add mod">
        <pc:chgData name="Jenn Anne" userId="2e42e5b19939340a" providerId="LiveId" clId="{B572C784-746F-477B-AC19-85B1215FE00D}" dt="2020-06-18T15:14:41.546" v="1409" actId="1076"/>
        <pc:sldMkLst>
          <pc:docMk/>
          <pc:sldMk cId="3243254940" sldId="424"/>
        </pc:sldMkLst>
        <pc:spChg chg="mod">
          <ac:chgData name="Jenn Anne" userId="2e42e5b19939340a" providerId="LiveId" clId="{B572C784-746F-477B-AC19-85B1215FE00D}" dt="2020-06-18T15:14:41.546" v="1409" actId="1076"/>
          <ac:spMkLst>
            <pc:docMk/>
            <pc:sldMk cId="3243254940" sldId="424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4:32.979" v="1406" actId="1076"/>
          <ac:spMkLst>
            <pc:docMk/>
            <pc:sldMk cId="3243254940" sldId="424"/>
            <ac:spMk id="4" creationId="{BC096A14-3A80-4774-9728-720AE7067867}"/>
          </ac:spMkLst>
        </pc:spChg>
      </pc:sldChg>
      <pc:sldChg chg="addSp modSp add mod">
        <pc:chgData name="Jenn Anne" userId="2e42e5b19939340a" providerId="LiveId" clId="{B572C784-746F-477B-AC19-85B1215FE00D}" dt="2020-06-18T15:14:55.712" v="1413" actId="1076"/>
        <pc:sldMkLst>
          <pc:docMk/>
          <pc:sldMk cId="1349111345" sldId="425"/>
        </pc:sldMkLst>
        <pc:spChg chg="mod">
          <ac:chgData name="Jenn Anne" userId="2e42e5b19939340a" providerId="LiveId" clId="{B572C784-746F-477B-AC19-85B1215FE00D}" dt="2020-06-18T15:14:55.712" v="1413" actId="1076"/>
          <ac:spMkLst>
            <pc:docMk/>
            <pc:sldMk cId="1349111345" sldId="425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4:47.331" v="1410" actId="1076"/>
          <ac:spMkLst>
            <pc:docMk/>
            <pc:sldMk cId="1349111345" sldId="425"/>
            <ac:spMk id="4" creationId="{3D81FCB8-F9B5-4F5B-9105-E64C977EDD20}"/>
          </ac:spMkLst>
        </pc:spChg>
      </pc:sldChg>
      <pc:sldChg chg="addSp modSp add mod">
        <pc:chgData name="Jenn Anne" userId="2e42e5b19939340a" providerId="LiveId" clId="{B572C784-746F-477B-AC19-85B1215FE00D}" dt="2020-06-18T15:15:08.980" v="1417" actId="1076"/>
        <pc:sldMkLst>
          <pc:docMk/>
          <pc:sldMk cId="3810237982" sldId="426"/>
        </pc:sldMkLst>
        <pc:spChg chg="mod">
          <ac:chgData name="Jenn Anne" userId="2e42e5b19939340a" providerId="LiveId" clId="{B572C784-746F-477B-AC19-85B1215FE00D}" dt="2020-06-18T15:15:08.980" v="1417" actId="1076"/>
          <ac:spMkLst>
            <pc:docMk/>
            <pc:sldMk cId="3810237982" sldId="426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4:59.913" v="1414" actId="1076"/>
          <ac:spMkLst>
            <pc:docMk/>
            <pc:sldMk cId="3810237982" sldId="426"/>
            <ac:spMk id="4" creationId="{7381A7F8-19D0-4520-A259-F3C7239A82F3}"/>
          </ac:spMkLst>
        </pc:spChg>
      </pc:sldChg>
      <pc:sldChg chg="addSp modSp add mod">
        <pc:chgData name="Jenn Anne" userId="2e42e5b19939340a" providerId="LiveId" clId="{B572C784-746F-477B-AC19-85B1215FE00D}" dt="2020-06-18T15:15:24.946" v="1421" actId="1076"/>
        <pc:sldMkLst>
          <pc:docMk/>
          <pc:sldMk cId="2447228833" sldId="427"/>
        </pc:sldMkLst>
        <pc:spChg chg="mod">
          <ac:chgData name="Jenn Anne" userId="2e42e5b19939340a" providerId="LiveId" clId="{B572C784-746F-477B-AC19-85B1215FE00D}" dt="2020-06-18T15:15:24.946" v="1421" actId="1076"/>
          <ac:spMkLst>
            <pc:docMk/>
            <pc:sldMk cId="2447228833" sldId="427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5:14.238" v="1418" actId="1076"/>
          <ac:spMkLst>
            <pc:docMk/>
            <pc:sldMk cId="2447228833" sldId="427"/>
            <ac:spMk id="4" creationId="{55E994AC-A8C7-4BCB-8408-AA377CCC4AF2}"/>
          </ac:spMkLst>
        </pc:spChg>
      </pc:sldChg>
      <pc:sldChg chg="addSp modSp add mod">
        <pc:chgData name="Jenn Anne" userId="2e42e5b19939340a" providerId="LiveId" clId="{B572C784-746F-477B-AC19-85B1215FE00D}" dt="2020-06-18T15:15:38.601" v="1425" actId="1076"/>
        <pc:sldMkLst>
          <pc:docMk/>
          <pc:sldMk cId="1130423792" sldId="428"/>
        </pc:sldMkLst>
        <pc:spChg chg="mod">
          <ac:chgData name="Jenn Anne" userId="2e42e5b19939340a" providerId="LiveId" clId="{B572C784-746F-477B-AC19-85B1215FE00D}" dt="2020-06-18T15:15:38.601" v="1425" actId="1076"/>
          <ac:spMkLst>
            <pc:docMk/>
            <pc:sldMk cId="1130423792" sldId="428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5:28.979" v="1422" actId="1076"/>
          <ac:spMkLst>
            <pc:docMk/>
            <pc:sldMk cId="1130423792" sldId="428"/>
            <ac:spMk id="4" creationId="{902F2A3D-72BA-4E59-85F9-EA11D841F442}"/>
          </ac:spMkLst>
        </pc:spChg>
      </pc:sldChg>
      <pc:sldChg chg="addSp modSp add mod">
        <pc:chgData name="Jenn Anne" userId="2e42e5b19939340a" providerId="LiveId" clId="{B572C784-746F-477B-AC19-85B1215FE00D}" dt="2020-06-18T15:15:52.881" v="1429" actId="1076"/>
        <pc:sldMkLst>
          <pc:docMk/>
          <pc:sldMk cId="2647594962" sldId="429"/>
        </pc:sldMkLst>
        <pc:spChg chg="mod">
          <ac:chgData name="Jenn Anne" userId="2e42e5b19939340a" providerId="LiveId" clId="{B572C784-746F-477B-AC19-85B1215FE00D}" dt="2020-06-18T15:15:52.881" v="1429" actId="1076"/>
          <ac:spMkLst>
            <pc:docMk/>
            <pc:sldMk cId="2647594962" sldId="429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5:43.470" v="1426" actId="1076"/>
          <ac:spMkLst>
            <pc:docMk/>
            <pc:sldMk cId="2647594962" sldId="429"/>
            <ac:spMk id="4" creationId="{39BC4D0D-FA77-4934-8AB3-75445B86876D}"/>
          </ac:spMkLst>
        </pc:spChg>
      </pc:sldChg>
      <pc:sldChg chg="addSp modSp add mod">
        <pc:chgData name="Jenn Anne" userId="2e42e5b19939340a" providerId="LiveId" clId="{B572C784-746F-477B-AC19-85B1215FE00D}" dt="2020-06-18T15:16:06.386" v="1433" actId="1076"/>
        <pc:sldMkLst>
          <pc:docMk/>
          <pc:sldMk cId="3572264819" sldId="430"/>
        </pc:sldMkLst>
        <pc:spChg chg="mod">
          <ac:chgData name="Jenn Anne" userId="2e42e5b19939340a" providerId="LiveId" clId="{B572C784-746F-477B-AC19-85B1215FE00D}" dt="2020-06-18T15:16:06.386" v="1433" actId="1076"/>
          <ac:spMkLst>
            <pc:docMk/>
            <pc:sldMk cId="3572264819" sldId="430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5:57.432" v="1430" actId="1076"/>
          <ac:spMkLst>
            <pc:docMk/>
            <pc:sldMk cId="3572264819" sldId="430"/>
            <ac:spMk id="4" creationId="{34DEB721-ABF6-4A2D-BA5B-80A2AFDADEB2}"/>
          </ac:spMkLst>
        </pc:spChg>
      </pc:sldChg>
      <pc:sldChg chg="addSp modSp add mod">
        <pc:chgData name="Jenn Anne" userId="2e42e5b19939340a" providerId="LiveId" clId="{B572C784-746F-477B-AC19-85B1215FE00D}" dt="2020-06-18T15:16:22.350" v="1437" actId="1076"/>
        <pc:sldMkLst>
          <pc:docMk/>
          <pc:sldMk cId="1013336605" sldId="431"/>
        </pc:sldMkLst>
        <pc:spChg chg="mod">
          <ac:chgData name="Jenn Anne" userId="2e42e5b19939340a" providerId="LiveId" clId="{B572C784-746F-477B-AC19-85B1215FE00D}" dt="2020-06-18T15:16:22.350" v="1437" actId="1076"/>
          <ac:spMkLst>
            <pc:docMk/>
            <pc:sldMk cId="1013336605" sldId="431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6:11.782" v="1434" actId="1076"/>
          <ac:spMkLst>
            <pc:docMk/>
            <pc:sldMk cId="1013336605" sldId="431"/>
            <ac:spMk id="4" creationId="{7C01819A-2119-410D-874C-224F4394F532}"/>
          </ac:spMkLst>
        </pc:spChg>
      </pc:sldChg>
      <pc:sldChg chg="addSp modSp add mod">
        <pc:chgData name="Jenn Anne" userId="2e42e5b19939340a" providerId="LiveId" clId="{B572C784-746F-477B-AC19-85B1215FE00D}" dt="2020-06-18T15:16:36.262" v="1441" actId="1076"/>
        <pc:sldMkLst>
          <pc:docMk/>
          <pc:sldMk cId="366099839" sldId="432"/>
        </pc:sldMkLst>
        <pc:spChg chg="mod">
          <ac:chgData name="Jenn Anne" userId="2e42e5b19939340a" providerId="LiveId" clId="{B572C784-746F-477B-AC19-85B1215FE00D}" dt="2020-06-18T15:16:36.262" v="1441" actId="1076"/>
          <ac:spMkLst>
            <pc:docMk/>
            <pc:sldMk cId="366099839" sldId="432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6:27.429" v="1438" actId="1076"/>
          <ac:spMkLst>
            <pc:docMk/>
            <pc:sldMk cId="366099839" sldId="432"/>
            <ac:spMk id="4" creationId="{53BDF2EA-6699-4141-9654-C25936820B3C}"/>
          </ac:spMkLst>
        </pc:spChg>
      </pc:sldChg>
      <pc:sldChg chg="addSp modSp add mod">
        <pc:chgData name="Jenn Anne" userId="2e42e5b19939340a" providerId="LiveId" clId="{B572C784-746F-477B-AC19-85B1215FE00D}" dt="2020-06-18T15:16:54.036" v="1445" actId="1076"/>
        <pc:sldMkLst>
          <pc:docMk/>
          <pc:sldMk cId="1136212146" sldId="433"/>
        </pc:sldMkLst>
        <pc:spChg chg="mod">
          <ac:chgData name="Jenn Anne" userId="2e42e5b19939340a" providerId="LiveId" clId="{B572C784-746F-477B-AC19-85B1215FE00D}" dt="2020-06-18T15:16:54.036" v="1445" actId="1076"/>
          <ac:spMkLst>
            <pc:docMk/>
            <pc:sldMk cId="1136212146" sldId="433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6:45.512" v="1442" actId="1076"/>
          <ac:spMkLst>
            <pc:docMk/>
            <pc:sldMk cId="1136212146" sldId="433"/>
            <ac:spMk id="4" creationId="{B49B943E-0DAC-4563-9FA7-B4888893465C}"/>
          </ac:spMkLst>
        </pc:spChg>
      </pc:sldChg>
      <pc:sldChg chg="addSp modSp add mod">
        <pc:chgData name="Jenn Anne" userId="2e42e5b19939340a" providerId="LiveId" clId="{B572C784-746F-477B-AC19-85B1215FE00D}" dt="2020-06-18T15:17:12.772" v="1449" actId="1076"/>
        <pc:sldMkLst>
          <pc:docMk/>
          <pc:sldMk cId="1100200815" sldId="434"/>
        </pc:sldMkLst>
        <pc:spChg chg="mod">
          <ac:chgData name="Jenn Anne" userId="2e42e5b19939340a" providerId="LiveId" clId="{B572C784-746F-477B-AC19-85B1215FE00D}" dt="2020-06-18T15:17:12.772" v="1449" actId="1076"/>
          <ac:spMkLst>
            <pc:docMk/>
            <pc:sldMk cId="1100200815" sldId="434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6:59.642" v="1446" actId="1076"/>
          <ac:spMkLst>
            <pc:docMk/>
            <pc:sldMk cId="1100200815" sldId="434"/>
            <ac:spMk id="4" creationId="{93C4072B-7FAF-4509-AFBF-8FBC9376DACD}"/>
          </ac:spMkLst>
        </pc:spChg>
      </pc:sldChg>
      <pc:sldChg chg="addSp modSp add mod">
        <pc:chgData name="Jenn Anne" userId="2e42e5b19939340a" providerId="LiveId" clId="{B572C784-746F-477B-AC19-85B1215FE00D}" dt="2020-06-18T15:18:03.727" v="1453" actId="1076"/>
        <pc:sldMkLst>
          <pc:docMk/>
          <pc:sldMk cId="3316060242" sldId="435"/>
        </pc:sldMkLst>
        <pc:spChg chg="mod">
          <ac:chgData name="Jenn Anne" userId="2e42e5b19939340a" providerId="LiveId" clId="{B572C784-746F-477B-AC19-85B1215FE00D}" dt="2020-06-18T15:18:03.727" v="1453" actId="1076"/>
          <ac:spMkLst>
            <pc:docMk/>
            <pc:sldMk cId="3316060242" sldId="435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7:52.553" v="1450" actId="1076"/>
          <ac:spMkLst>
            <pc:docMk/>
            <pc:sldMk cId="3316060242" sldId="435"/>
            <ac:spMk id="4" creationId="{DF973C90-5380-4E17-B4C8-9FDDB9507CE1}"/>
          </ac:spMkLst>
        </pc:spChg>
      </pc:sldChg>
      <pc:sldChg chg="addSp modSp add mod">
        <pc:chgData name="Jenn Anne" userId="2e42e5b19939340a" providerId="LiveId" clId="{B572C784-746F-477B-AC19-85B1215FE00D}" dt="2020-06-18T15:18:18.721" v="1457" actId="1076"/>
        <pc:sldMkLst>
          <pc:docMk/>
          <pc:sldMk cId="2801728944" sldId="436"/>
        </pc:sldMkLst>
        <pc:spChg chg="mod">
          <ac:chgData name="Jenn Anne" userId="2e42e5b19939340a" providerId="LiveId" clId="{B572C784-746F-477B-AC19-85B1215FE00D}" dt="2020-06-18T15:18:18.721" v="1457" actId="1076"/>
          <ac:spMkLst>
            <pc:docMk/>
            <pc:sldMk cId="2801728944" sldId="436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8:10.330" v="1454" actId="1076"/>
          <ac:spMkLst>
            <pc:docMk/>
            <pc:sldMk cId="2801728944" sldId="436"/>
            <ac:spMk id="4" creationId="{B1DB6B54-88DE-4C28-8F8A-30C1EF3F69D5}"/>
          </ac:spMkLst>
        </pc:spChg>
      </pc:sldChg>
      <pc:sldChg chg="addSp modSp add mod">
        <pc:chgData name="Jenn Anne" userId="2e42e5b19939340a" providerId="LiveId" clId="{B572C784-746F-477B-AC19-85B1215FE00D}" dt="2020-06-18T15:18:34.552" v="1461" actId="1076"/>
        <pc:sldMkLst>
          <pc:docMk/>
          <pc:sldMk cId="2953098351" sldId="437"/>
        </pc:sldMkLst>
        <pc:spChg chg="mod">
          <ac:chgData name="Jenn Anne" userId="2e42e5b19939340a" providerId="LiveId" clId="{B572C784-746F-477B-AC19-85B1215FE00D}" dt="2020-06-18T15:18:34.552" v="1461" actId="1076"/>
          <ac:spMkLst>
            <pc:docMk/>
            <pc:sldMk cId="2953098351" sldId="437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8:23.039" v="1458" actId="1076"/>
          <ac:spMkLst>
            <pc:docMk/>
            <pc:sldMk cId="2953098351" sldId="437"/>
            <ac:spMk id="4" creationId="{1521B6C4-59BF-4D91-ABFA-4720551615F4}"/>
          </ac:spMkLst>
        </pc:spChg>
      </pc:sldChg>
      <pc:sldChg chg="addSp modSp add mod">
        <pc:chgData name="Jenn Anne" userId="2e42e5b19939340a" providerId="LiveId" clId="{B572C784-746F-477B-AC19-85B1215FE00D}" dt="2020-06-18T15:18:49.529" v="1465" actId="1076"/>
        <pc:sldMkLst>
          <pc:docMk/>
          <pc:sldMk cId="1003885153" sldId="438"/>
        </pc:sldMkLst>
        <pc:spChg chg="mod">
          <ac:chgData name="Jenn Anne" userId="2e42e5b19939340a" providerId="LiveId" clId="{B572C784-746F-477B-AC19-85B1215FE00D}" dt="2020-06-18T15:18:49.529" v="1465" actId="1076"/>
          <ac:spMkLst>
            <pc:docMk/>
            <pc:sldMk cId="1003885153" sldId="438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8:40.487" v="1462" actId="1076"/>
          <ac:spMkLst>
            <pc:docMk/>
            <pc:sldMk cId="1003885153" sldId="438"/>
            <ac:spMk id="4" creationId="{AF28F360-5095-406E-8A0C-FDDCAEA87516}"/>
          </ac:spMkLst>
        </pc:spChg>
      </pc:sldChg>
      <pc:sldChg chg="addSp modSp add mod">
        <pc:chgData name="Jenn Anne" userId="2e42e5b19939340a" providerId="LiveId" clId="{B572C784-746F-477B-AC19-85B1215FE00D}" dt="2020-06-18T15:19:04.555" v="1468" actId="1076"/>
        <pc:sldMkLst>
          <pc:docMk/>
          <pc:sldMk cId="885973610" sldId="439"/>
        </pc:sldMkLst>
        <pc:spChg chg="mod">
          <ac:chgData name="Jenn Anne" userId="2e42e5b19939340a" providerId="LiveId" clId="{B572C784-746F-477B-AC19-85B1215FE00D}" dt="2020-06-18T15:19:04.555" v="1468" actId="1076"/>
          <ac:spMkLst>
            <pc:docMk/>
            <pc:sldMk cId="885973610" sldId="439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4:38:21.753" v="913" actId="167"/>
          <ac:spMkLst>
            <pc:docMk/>
            <pc:sldMk cId="885973610" sldId="439"/>
            <ac:spMk id="4" creationId="{EB4649CE-0376-46C9-AA9A-7417118A351F}"/>
          </ac:spMkLst>
        </pc:spChg>
      </pc:sldChg>
      <pc:sldChg chg="addSp modSp add mod">
        <pc:chgData name="Jenn Anne" userId="2e42e5b19939340a" providerId="LiveId" clId="{B572C784-746F-477B-AC19-85B1215FE00D}" dt="2020-06-18T15:19:18.683" v="1472" actId="1076"/>
        <pc:sldMkLst>
          <pc:docMk/>
          <pc:sldMk cId="940253567" sldId="440"/>
        </pc:sldMkLst>
        <pc:spChg chg="mod">
          <ac:chgData name="Jenn Anne" userId="2e42e5b19939340a" providerId="LiveId" clId="{B572C784-746F-477B-AC19-85B1215FE00D}" dt="2020-06-18T15:19:18.683" v="1472" actId="1076"/>
          <ac:spMkLst>
            <pc:docMk/>
            <pc:sldMk cId="940253567" sldId="440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9:09.681" v="1469" actId="1076"/>
          <ac:spMkLst>
            <pc:docMk/>
            <pc:sldMk cId="940253567" sldId="440"/>
            <ac:spMk id="4" creationId="{F8E2C3D5-9597-414F-8C37-F1CB904E8764}"/>
          </ac:spMkLst>
        </pc:spChg>
      </pc:sldChg>
      <pc:sldChg chg="addSp modSp add mod">
        <pc:chgData name="Jenn Anne" userId="2e42e5b19939340a" providerId="LiveId" clId="{B572C784-746F-477B-AC19-85B1215FE00D}" dt="2020-06-18T15:19:34.864" v="1475" actId="14100"/>
        <pc:sldMkLst>
          <pc:docMk/>
          <pc:sldMk cId="812970036" sldId="441"/>
        </pc:sldMkLst>
        <pc:spChg chg="mod">
          <ac:chgData name="Jenn Anne" userId="2e42e5b19939340a" providerId="LiveId" clId="{B572C784-746F-477B-AC19-85B1215FE00D}" dt="2020-06-18T15:19:34.864" v="1475" actId="14100"/>
          <ac:spMkLst>
            <pc:docMk/>
            <pc:sldMk cId="812970036" sldId="441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9:27.898" v="1473" actId="1076"/>
          <ac:spMkLst>
            <pc:docMk/>
            <pc:sldMk cId="812970036" sldId="441"/>
            <ac:spMk id="4" creationId="{C864FF9B-4961-4D55-8220-3D1EE55571FD}"/>
          </ac:spMkLst>
        </pc:spChg>
      </pc:sldChg>
      <pc:sldChg chg="addSp modSp add mod">
        <pc:chgData name="Jenn Anne" userId="2e42e5b19939340a" providerId="LiveId" clId="{B572C784-746F-477B-AC19-85B1215FE00D}" dt="2020-06-18T15:19:49.629" v="1479" actId="1076"/>
        <pc:sldMkLst>
          <pc:docMk/>
          <pc:sldMk cId="473542351" sldId="442"/>
        </pc:sldMkLst>
        <pc:spChg chg="mod">
          <ac:chgData name="Jenn Anne" userId="2e42e5b19939340a" providerId="LiveId" clId="{B572C784-746F-477B-AC19-85B1215FE00D}" dt="2020-06-18T15:19:49.629" v="1479" actId="1076"/>
          <ac:spMkLst>
            <pc:docMk/>
            <pc:sldMk cId="473542351" sldId="442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9:41.289" v="1476" actId="1076"/>
          <ac:spMkLst>
            <pc:docMk/>
            <pc:sldMk cId="473542351" sldId="442"/>
            <ac:spMk id="4" creationId="{062054C9-E5C6-479F-A48A-35EA3E9C8A87}"/>
          </ac:spMkLst>
        </pc:spChg>
      </pc:sldChg>
      <pc:sldChg chg="addSp modSp add mod">
        <pc:chgData name="Jenn Anne" userId="2e42e5b19939340a" providerId="LiveId" clId="{B572C784-746F-477B-AC19-85B1215FE00D}" dt="2020-06-18T15:20:02.647" v="1483" actId="1076"/>
        <pc:sldMkLst>
          <pc:docMk/>
          <pc:sldMk cId="1133231841" sldId="443"/>
        </pc:sldMkLst>
        <pc:spChg chg="mod">
          <ac:chgData name="Jenn Anne" userId="2e42e5b19939340a" providerId="LiveId" clId="{B572C784-746F-477B-AC19-85B1215FE00D}" dt="2020-06-18T15:20:02.647" v="1483" actId="1076"/>
          <ac:spMkLst>
            <pc:docMk/>
            <pc:sldMk cId="1133231841" sldId="443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19:54.875" v="1480" actId="1076"/>
          <ac:spMkLst>
            <pc:docMk/>
            <pc:sldMk cId="1133231841" sldId="443"/>
            <ac:spMk id="4" creationId="{04D32113-D9E7-4106-B261-DC0AF0AF702C}"/>
          </ac:spMkLst>
        </pc:spChg>
      </pc:sldChg>
      <pc:sldChg chg="addSp modSp add mod">
        <pc:chgData name="Jenn Anne" userId="2e42e5b19939340a" providerId="LiveId" clId="{B572C784-746F-477B-AC19-85B1215FE00D}" dt="2020-06-18T15:20:14.975" v="1487" actId="1076"/>
        <pc:sldMkLst>
          <pc:docMk/>
          <pc:sldMk cId="2689346573" sldId="444"/>
        </pc:sldMkLst>
        <pc:spChg chg="mod">
          <ac:chgData name="Jenn Anne" userId="2e42e5b19939340a" providerId="LiveId" clId="{B572C784-746F-477B-AC19-85B1215FE00D}" dt="2020-06-18T15:20:14.975" v="1487" actId="1076"/>
          <ac:spMkLst>
            <pc:docMk/>
            <pc:sldMk cId="2689346573" sldId="444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20:06.847" v="1484" actId="1076"/>
          <ac:spMkLst>
            <pc:docMk/>
            <pc:sldMk cId="2689346573" sldId="444"/>
            <ac:spMk id="4" creationId="{DD69A19E-0EFF-4D19-96D4-4DFA26666812}"/>
          </ac:spMkLst>
        </pc:spChg>
      </pc:sldChg>
      <pc:sldChg chg="addSp modSp add mod">
        <pc:chgData name="Jenn Anne" userId="2e42e5b19939340a" providerId="LiveId" clId="{B572C784-746F-477B-AC19-85B1215FE00D}" dt="2020-06-18T15:20:27.780" v="1491" actId="1076"/>
        <pc:sldMkLst>
          <pc:docMk/>
          <pc:sldMk cId="3075436876" sldId="445"/>
        </pc:sldMkLst>
        <pc:spChg chg="mod">
          <ac:chgData name="Jenn Anne" userId="2e42e5b19939340a" providerId="LiveId" clId="{B572C784-746F-477B-AC19-85B1215FE00D}" dt="2020-06-18T15:20:27.780" v="1491" actId="1076"/>
          <ac:spMkLst>
            <pc:docMk/>
            <pc:sldMk cId="3075436876" sldId="445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20:19.281" v="1488" actId="1076"/>
          <ac:spMkLst>
            <pc:docMk/>
            <pc:sldMk cId="3075436876" sldId="445"/>
            <ac:spMk id="4" creationId="{97F66064-7D2C-4BA9-98C5-CAF9AA6FCA63}"/>
          </ac:spMkLst>
        </pc:spChg>
      </pc:sldChg>
      <pc:sldChg chg="addSp modSp add mod">
        <pc:chgData name="Jenn Anne" userId="2e42e5b19939340a" providerId="LiveId" clId="{B572C784-746F-477B-AC19-85B1215FE00D}" dt="2020-06-18T15:20:43.573" v="1495" actId="1076"/>
        <pc:sldMkLst>
          <pc:docMk/>
          <pc:sldMk cId="2404060790" sldId="446"/>
        </pc:sldMkLst>
        <pc:spChg chg="mod">
          <ac:chgData name="Jenn Anne" userId="2e42e5b19939340a" providerId="LiveId" clId="{B572C784-746F-477B-AC19-85B1215FE00D}" dt="2020-06-18T15:20:43.573" v="1495" actId="1076"/>
          <ac:spMkLst>
            <pc:docMk/>
            <pc:sldMk cId="2404060790" sldId="446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20:35.142" v="1492" actId="1076"/>
          <ac:spMkLst>
            <pc:docMk/>
            <pc:sldMk cId="2404060790" sldId="446"/>
            <ac:spMk id="4" creationId="{26F5A436-BC9E-4E79-B940-85B7DE4B9E7F}"/>
          </ac:spMkLst>
        </pc:spChg>
      </pc:sldChg>
      <pc:sldChg chg="addSp modSp add mod">
        <pc:chgData name="Jenn Anne" userId="2e42e5b19939340a" providerId="LiveId" clId="{B572C784-746F-477B-AC19-85B1215FE00D}" dt="2020-06-18T15:20:58.292" v="1499" actId="1076"/>
        <pc:sldMkLst>
          <pc:docMk/>
          <pc:sldMk cId="3760446934" sldId="447"/>
        </pc:sldMkLst>
        <pc:spChg chg="mod">
          <ac:chgData name="Jenn Anne" userId="2e42e5b19939340a" providerId="LiveId" clId="{B572C784-746F-477B-AC19-85B1215FE00D}" dt="2020-06-18T15:20:58.292" v="1499" actId="1076"/>
          <ac:spMkLst>
            <pc:docMk/>
            <pc:sldMk cId="3760446934" sldId="447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20:48.730" v="1496" actId="1076"/>
          <ac:spMkLst>
            <pc:docMk/>
            <pc:sldMk cId="3760446934" sldId="447"/>
            <ac:spMk id="4" creationId="{5951BB38-FF9C-4B67-8712-F3A59243930D}"/>
          </ac:spMkLst>
        </pc:spChg>
      </pc:sldChg>
      <pc:sldChg chg="addSp modSp add mod">
        <pc:chgData name="Jenn Anne" userId="2e42e5b19939340a" providerId="LiveId" clId="{B572C784-746F-477B-AC19-85B1215FE00D}" dt="2020-06-18T15:21:14.896" v="1503" actId="1076"/>
        <pc:sldMkLst>
          <pc:docMk/>
          <pc:sldMk cId="3539555842" sldId="448"/>
        </pc:sldMkLst>
        <pc:spChg chg="mod">
          <ac:chgData name="Jenn Anne" userId="2e42e5b19939340a" providerId="LiveId" clId="{B572C784-746F-477B-AC19-85B1215FE00D}" dt="2020-06-18T15:21:14.896" v="1503" actId="1076"/>
          <ac:spMkLst>
            <pc:docMk/>
            <pc:sldMk cId="3539555842" sldId="448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5:21:05.806" v="1500" actId="1076"/>
          <ac:spMkLst>
            <pc:docMk/>
            <pc:sldMk cId="3539555842" sldId="448"/>
            <ac:spMk id="4" creationId="{D8DD8D06-BE34-4921-A15E-8FB9FD9D5E22}"/>
          </ac:spMkLst>
        </pc:spChg>
      </pc:sldChg>
      <pc:sldChg chg="addSp modSp add del mod">
        <pc:chgData name="Jenn Anne" userId="2e42e5b19939340a" providerId="LiveId" clId="{B572C784-746F-477B-AC19-85B1215FE00D}" dt="2020-06-18T13:54:31.094" v="225" actId="2696"/>
        <pc:sldMkLst>
          <pc:docMk/>
          <pc:sldMk cId="3188907634" sldId="449"/>
        </pc:sldMkLst>
        <pc:spChg chg="mod">
          <ac:chgData name="Jenn Anne" userId="2e42e5b19939340a" providerId="LiveId" clId="{B572C784-746F-477B-AC19-85B1215FE00D}" dt="2020-06-18T13:50:34.887" v="166" actId="207"/>
          <ac:spMkLst>
            <pc:docMk/>
            <pc:sldMk cId="3188907634" sldId="449"/>
            <ac:spMk id="2" creationId="{FCD7EA2F-227A-45C4-88ED-5A76B27E9599}"/>
          </ac:spMkLst>
        </pc:spChg>
        <pc:spChg chg="add mod ord">
          <ac:chgData name="Jenn Anne" userId="2e42e5b19939340a" providerId="LiveId" clId="{B572C784-746F-477B-AC19-85B1215FE00D}" dt="2020-06-18T13:51:56.868" v="171" actId="167"/>
          <ac:spMkLst>
            <pc:docMk/>
            <pc:sldMk cId="3188907634" sldId="449"/>
            <ac:spMk id="3" creationId="{326E5B95-D423-4BB8-92F3-16CD6F284CD1}"/>
          </ac:spMkLst>
        </pc:spChg>
      </pc:sldChg>
      <pc:sldChg chg="addSp delSp modSp add mod">
        <pc:chgData name="Jenn Anne" userId="2e42e5b19939340a" providerId="LiveId" clId="{B572C784-746F-477B-AC19-85B1215FE00D}" dt="2020-06-18T14:48:02.886" v="1090" actId="1076"/>
        <pc:sldMkLst>
          <pc:docMk/>
          <pc:sldMk cId="399740629" sldId="450"/>
        </pc:sldMkLst>
        <pc:spChg chg="del mod">
          <ac:chgData name="Jenn Anne" userId="2e42e5b19939340a" providerId="LiveId" clId="{B572C784-746F-477B-AC19-85B1215FE00D}" dt="2020-06-18T13:52:59.960" v="176" actId="478"/>
          <ac:spMkLst>
            <pc:docMk/>
            <pc:sldMk cId="399740629" sldId="450"/>
            <ac:spMk id="2" creationId="{FCD7EA2F-227A-45C4-88ED-5A76B27E9599}"/>
          </ac:spMkLst>
        </pc:spChg>
        <pc:spChg chg="del mod">
          <ac:chgData name="Jenn Anne" userId="2e42e5b19939340a" providerId="LiveId" clId="{B572C784-746F-477B-AC19-85B1215FE00D}" dt="2020-06-18T13:53:02.342" v="178" actId="478"/>
          <ac:spMkLst>
            <pc:docMk/>
            <pc:sldMk cId="399740629" sldId="450"/>
            <ac:spMk id="3" creationId="{326E5B95-D423-4BB8-92F3-16CD6F284CD1}"/>
          </ac:spMkLst>
        </pc:spChg>
        <pc:spChg chg="add mod">
          <ac:chgData name="Jenn Anne" userId="2e42e5b19939340a" providerId="LiveId" clId="{B572C784-746F-477B-AC19-85B1215FE00D}" dt="2020-06-18T14:47:58.356" v="1089" actId="1076"/>
          <ac:spMkLst>
            <pc:docMk/>
            <pc:sldMk cId="399740629" sldId="450"/>
            <ac:spMk id="4" creationId="{176F8DD7-0CFA-4516-9F39-940AAB61D972}"/>
          </ac:spMkLst>
        </pc:spChg>
        <pc:spChg chg="add mod">
          <ac:chgData name="Jenn Anne" userId="2e42e5b19939340a" providerId="LiveId" clId="{B572C784-746F-477B-AC19-85B1215FE00D}" dt="2020-06-18T14:48:02.886" v="1090" actId="1076"/>
          <ac:spMkLst>
            <pc:docMk/>
            <pc:sldMk cId="399740629" sldId="450"/>
            <ac:spMk id="6" creationId="{C2B6BF07-04B6-480A-9AC8-B8006B42192C}"/>
          </ac:spMkLst>
        </pc:spChg>
      </pc:sldChg>
      <pc:sldChg chg="modSp add mod ord">
        <pc:chgData name="Jenn Anne" userId="2e42e5b19939340a" providerId="LiveId" clId="{B572C784-746F-477B-AC19-85B1215FE00D}" dt="2020-06-18T14:47:27.236" v="1087" actId="1076"/>
        <pc:sldMkLst>
          <pc:docMk/>
          <pc:sldMk cId="2765941654" sldId="451"/>
        </pc:sldMkLst>
        <pc:spChg chg="mod">
          <ac:chgData name="Jenn Anne" userId="2e42e5b19939340a" providerId="LiveId" clId="{B572C784-746F-477B-AC19-85B1215FE00D}" dt="2020-06-18T14:24:16.145" v="737" actId="1076"/>
          <ac:spMkLst>
            <pc:docMk/>
            <pc:sldMk cId="2765941654" sldId="451"/>
            <ac:spMk id="4" creationId="{176F8DD7-0CFA-4516-9F39-940AAB61D972}"/>
          </ac:spMkLst>
        </pc:spChg>
        <pc:spChg chg="mod">
          <ac:chgData name="Jenn Anne" userId="2e42e5b19939340a" providerId="LiveId" clId="{B572C784-746F-477B-AC19-85B1215FE00D}" dt="2020-06-18T14:47:27.236" v="1087" actId="1076"/>
          <ac:spMkLst>
            <pc:docMk/>
            <pc:sldMk cId="2765941654" sldId="451"/>
            <ac:spMk id="6" creationId="{C2B6BF07-04B6-480A-9AC8-B8006B42192C}"/>
          </ac:spMkLst>
        </pc:spChg>
      </pc:sldChg>
      <pc:sldChg chg="modSp add mod">
        <pc:chgData name="Jenn Anne" userId="2e42e5b19939340a" providerId="LiveId" clId="{B572C784-746F-477B-AC19-85B1215FE00D}" dt="2020-06-18T14:48:13.097" v="1091" actId="1076"/>
        <pc:sldMkLst>
          <pc:docMk/>
          <pc:sldMk cId="3169147900" sldId="452"/>
        </pc:sldMkLst>
        <pc:spChg chg="mod">
          <ac:chgData name="Jenn Anne" userId="2e42e5b19939340a" providerId="LiveId" clId="{B572C784-746F-477B-AC19-85B1215FE00D}" dt="2020-06-18T14:24:26.590" v="741" actId="1076"/>
          <ac:spMkLst>
            <pc:docMk/>
            <pc:sldMk cId="3169147900" sldId="452"/>
            <ac:spMk id="4" creationId="{176F8DD7-0CFA-4516-9F39-940AAB61D972}"/>
          </ac:spMkLst>
        </pc:spChg>
        <pc:spChg chg="mod">
          <ac:chgData name="Jenn Anne" userId="2e42e5b19939340a" providerId="LiveId" clId="{B572C784-746F-477B-AC19-85B1215FE00D}" dt="2020-06-18T14:48:13.097" v="1091" actId="1076"/>
          <ac:spMkLst>
            <pc:docMk/>
            <pc:sldMk cId="3169147900" sldId="452"/>
            <ac:spMk id="6" creationId="{C2B6BF07-04B6-480A-9AC8-B8006B42192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Your 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276594165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1DB6B54-88DE-4C28-8F8A-30C1EF3F69D5}"/>
              </a:ext>
            </a:extLst>
          </p:cNvPr>
          <p:cNvSpPr/>
          <p:nvPr/>
        </p:nvSpPr>
        <p:spPr>
          <a:xfrm>
            <a:off x="680084" y="4647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869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can you be someone that others admire?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172894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521B6C4-59BF-4D91-ABFA-4720551615F4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steps can you take this week toward personal development?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309835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F28F360-5095-406E-8A0C-FDDCAEA87516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Start a daily to-do list for personal growth.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388515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B4649CE-0376-46C9-AA9A-7417118A351F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can you combine self-care with self-help?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5973610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8E2C3D5-9597-414F-8C37-F1CB904E8764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something you always wanted to do?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025356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864FF9B-4961-4D55-8220-3D1EE55571FD}"/>
              </a:ext>
            </a:extLst>
          </p:cNvPr>
          <p:cNvSpPr/>
          <p:nvPr/>
        </p:nvSpPr>
        <p:spPr>
          <a:xfrm>
            <a:off x="680084" y="401911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394447"/>
            <a:ext cx="5497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steps will help you do something you always wanted to do?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2970036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62054C9-E5C6-479F-A48A-35EA3E9C8A87}"/>
              </a:ext>
            </a:extLst>
          </p:cNvPr>
          <p:cNvSpPr/>
          <p:nvPr/>
        </p:nvSpPr>
        <p:spPr>
          <a:xfrm>
            <a:off x="680084" y="428653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0828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do you know when something is fulfilling to you?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354235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4D32113-D9E7-4106-B261-DC0AF0AF702C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have your dreams changed over time?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323184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D69A19E-0EFF-4D19-96D4-4DFA2666681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have a good work/life balance?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934657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7F66064-7D2C-4BA9-98C5-CAF9AA6FCA63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Describe how this year has gone for you so far.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4368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Your 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399740629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6F5A436-BC9E-4E79-B940-85B7DE4B9E7F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do you set your goals and priorities?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4060790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951BB38-FF9C-4B67-8712-F3A59243930D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brings you the most happiness and joy?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0446934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8DD8D06-BE34-4921-A15E-8FB9FD9D5E2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506266"/>
            <a:ext cx="5497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When you look back on your life, what do you want to remember the most?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9555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Your 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31691479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0040151-3146-425D-BD02-E66F2061AD93}"/>
              </a:ext>
            </a:extLst>
          </p:cNvPr>
          <p:cNvSpPr/>
          <p:nvPr/>
        </p:nvSpPr>
        <p:spPr>
          <a:xfrm>
            <a:off x="680083" y="41636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789428" y="638542"/>
            <a:ext cx="5279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some things you love about your personality?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73681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D48ECCF-1956-4DE8-BA15-CD1FFEFCBE59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some things you love about your physical appearance?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42015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CA9EC66-DDBE-4CDE-82B6-5648AFFC9E0D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71339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3 strengths you admire in yourself.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51927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9ECE6DD-0E4F-43C7-8EA4-E508A6DEC45A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838088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3 strengths you admire in others.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87054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818EA38-6032-420B-A175-AD0BD0EE953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brings you the most confidence?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49601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0AD4F4A-CBF8-4DB4-88DB-6DB32E7FC690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something about yourself you used to think negatively about?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99981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330C44E-33A7-404C-904C-DF1DDD404E7D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does positive self-talk mean to you?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9416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A0B3FD1-78E8-46F0-A173-E09FA7639543}"/>
              </a:ext>
            </a:extLst>
          </p:cNvPr>
          <p:cNvSpPr/>
          <p:nvPr/>
        </p:nvSpPr>
        <p:spPr>
          <a:xfrm>
            <a:off x="680084" y="3944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166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types of things trigger your negative self-talk?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62702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C14DD59-5D35-49E5-8E87-5899C6C21B88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feel negatively affects your self confidence?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92850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8C58171-AD5A-4546-BDB6-03C0D6327AAB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Have you noticed anything different lately with your self-esteem?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3331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30493B4-7C42-40FB-9225-373A46D73F25}"/>
              </a:ext>
            </a:extLst>
          </p:cNvPr>
          <p:cNvSpPr/>
          <p:nvPr/>
        </p:nvSpPr>
        <p:spPr>
          <a:xfrm>
            <a:off x="680084" y="452715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527734"/>
            <a:ext cx="5497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some confidence changes you have noticed as you have gotten older?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26013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2EF85A3-6C3F-4864-98E4-53CB02AE4333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5-10 things you want to improve the most about yourself.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35079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D6ABB99-3396-4F1D-BAB4-07431B51FF9D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5-10 things you want to improve most about your life.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14938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9633325-2605-49B0-B5CF-4314C4F67D8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steps have you taken so far to better your life?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48921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B91AC66-A7B1-41E1-AF73-8CA7DA657F15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some steps you still want to take to better your life?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04922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D5055CB-6E52-4032-8FC8-58EEC139AF93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feel is keeping you from the necessary steps?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72557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4978021-3F5E-4581-9A40-A5F79809C265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know what your personal roadblocks are?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1312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 dirty="0"/>
          </a:p>
        </p:txBody>
      </p:sp>
    </p:spTree>
    <p:extLst>
      <p:ext uri="{BB962C8B-B14F-4D97-AF65-F5344CB8AC3E}">
        <p14:creationId xmlns:p14="http://schemas.microsoft.com/office/powerpoint/2010/main" val="25877693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DB6B651-1C8D-44B1-9D75-D5619008426F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71339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believe you are someone who procrastinates?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15894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7C0D6EB-AD9C-441E-8169-19ED18EC7E06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what ways are you getting in your own way?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70528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31FE795-5A16-494A-B977-461E4E2D2D8E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is your mental health affecting your personal growth?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25178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D4FC554-794B-4596-95A1-F5C17EA894A4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does personal growth mean to you?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96408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456C71D-8B24-4C90-BAA9-5D588591DCC7}"/>
              </a:ext>
            </a:extLst>
          </p:cNvPr>
          <p:cNvSpPr/>
          <p:nvPr/>
        </p:nvSpPr>
        <p:spPr>
          <a:xfrm>
            <a:off x="680084" y="453421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75596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continuously work on your own personal growth?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17788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22C829F-088C-421D-AEE1-903AB9C23CDF}"/>
              </a:ext>
            </a:extLst>
          </p:cNvPr>
          <p:cNvSpPr/>
          <p:nvPr/>
        </p:nvSpPr>
        <p:spPr>
          <a:xfrm>
            <a:off x="680084" y="433319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470828"/>
            <a:ext cx="5497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When was the last time you took a course or read something to expand your knowledge?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80973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E46C216-C1CC-4B87-BA02-738F31B4001A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feel is a big part of your identity right now?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54985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D99B15E-B148-4D5E-9539-43661118E5CB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want people to remember about you?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57800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E2919BF-27A1-43C6-89FF-21C808B51A12}"/>
              </a:ext>
            </a:extLst>
          </p:cNvPr>
          <p:cNvSpPr/>
          <p:nvPr/>
        </p:nvSpPr>
        <p:spPr>
          <a:xfrm>
            <a:off x="680084" y="431246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When you write in your journal, what do you feel you get from it?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22007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A1ED7A4-E7C6-4815-92F2-5FC6A1E94DF0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something you were hoping to get more of from journaling?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5272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 dirty="0"/>
          </a:p>
        </p:txBody>
      </p:sp>
    </p:spTree>
    <p:extLst>
      <p:ext uri="{BB962C8B-B14F-4D97-AF65-F5344CB8AC3E}">
        <p14:creationId xmlns:p14="http://schemas.microsoft.com/office/powerpoint/2010/main" val="14275331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64F2DC6-55ED-441E-9337-FD5628E00B99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512874"/>
            <a:ext cx="5497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feel is a lasting impression you have on other people?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70690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5CC00D-7375-4459-98C9-A7BC8631DF8F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3" y="431247"/>
            <a:ext cx="54978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remember the first time you wanted to work on yourself and improve your life?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52167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8A466BD-589C-4B50-9E40-2CB9B6B50508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some of the best personal development books you have read.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61512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0C564BF-89CE-40FB-B082-F472C60C47BC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the best self-help advice you have ever received?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147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907DB30-B8D7-4DEC-9248-4EB986557E2A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something from your past you will always remember?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899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A45A9BC-A9EA-4097-80BF-B4B8776CBE9A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506266"/>
            <a:ext cx="5497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down a DONE list. Everything you have accomplished either today, this week, or this month.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5492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3B4731D-2D5D-4650-9FEE-FCBF325FCA67}"/>
              </a:ext>
            </a:extLst>
          </p:cNvPr>
          <p:cNvSpPr/>
          <p:nvPr/>
        </p:nvSpPr>
        <p:spPr>
          <a:xfrm>
            <a:off x="680084" y="453421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528440"/>
            <a:ext cx="5497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feel you give yourself enough grace when things don’t go perfectly?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41938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9BBFAE9-876A-492A-ADE6-808FB4CA7DBE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some things you need to forgive yourself for?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464773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15FEF28-39F6-458C-8D33-4204690F32D7}"/>
              </a:ext>
            </a:extLst>
          </p:cNvPr>
          <p:cNvSpPr/>
          <p:nvPr/>
        </p:nvSpPr>
        <p:spPr>
          <a:xfrm>
            <a:off x="680084" y="441390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63565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some accomplishments you are most proud of?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13987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93C237C-4E28-4DDE-89D2-BF319053D5CC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the biggest life goals you want to work towards.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354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5"/>
            <a:ext cx="2668065" cy="336759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3245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65685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C70D4F7-C98F-485E-9246-1BE991ED7019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specific actions you have taken to work toward these goals.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8809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936B784-F51A-42EA-84B1-6007BA2864E0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Talk about the biggest challenges you have had in your life so far.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677128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CB75E64-3661-4652-AF63-33CF3C80EC64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have your challenges changed you?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841092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3B2B3DD-EC25-418B-B900-9889116DB3E5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actions have you taken to overcome your challenges?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77733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43863E2-E69E-445D-9E69-F7E4C1F45065}"/>
              </a:ext>
            </a:extLst>
          </p:cNvPr>
          <p:cNvSpPr/>
          <p:nvPr/>
        </p:nvSpPr>
        <p:spPr>
          <a:xfrm>
            <a:off x="680084" y="441389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63564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does personal strength mean to you?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73744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0F5E1BF-F554-4556-A9F2-52811062901C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practice self-love on a regular basis?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583897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2AB244E-76B7-4EAE-848C-2E34FBECA32C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can you make yourself more of a priority?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81328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CA492B3-F507-4BF5-8C28-AF5F0BE5150E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have unconditional love for yourself?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46766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DCDAA4D-B36B-4A8A-9B2C-96E859BEB21D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some past events that are dictating your present?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755291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7EA65A1-F700-46DD-A8BD-F86AD2F4AAD4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life has gone a different direction than anticipated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4990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373F7F3-54AA-4B88-9BFF-0EC17DAF0219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your biggest priorities in your self-help journey?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84157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395EDE5-8A10-49CD-9DDC-DE10EE211571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394447"/>
            <a:ext cx="5497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If someone asked about your self-help journey, what would you tell them?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371741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65A5280-3E3C-4A3F-BA94-EDCF44BE64D0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events have made a big impact on your life?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735472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774486C-76F5-47C8-93FB-D111DE5A4100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Who are some people who made a big impact on your life? Here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7173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CD34210-7AB5-425D-9A0B-9E0A79CD2194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838088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have you handled tragedy?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139820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482ADDC-C411-4DCF-91A1-F5E521630088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838088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have you handled stress?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487613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E166A24-FF07-4BDF-9623-23434F9D5DF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 you pushing yourself enough to reach your full potential?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523617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A171A0B-3B60-422F-984F-679B42B3EAF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holding you back from reaching your potential?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6944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0ECBB86-ABE2-4C2B-A734-17EC7CCF3A74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often are you out of your comfort zone?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944676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62BD46C-76DF-4E80-9633-8632179471F8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Where does your comfort zone tend to lie?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0997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08551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A6CDEC2-F8E5-4836-92B1-4C7E6A2E1A5F}"/>
              </a:ext>
            </a:extLst>
          </p:cNvPr>
          <p:cNvSpPr/>
          <p:nvPr/>
        </p:nvSpPr>
        <p:spPr>
          <a:xfrm>
            <a:off x="680084" y="453421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75596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3 things you can do to get out of your comfort zone.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659384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6F484B1-3D23-4F94-8D29-DA0325D8D3EC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personal development, what causes you the most anxiety?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08706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41B1EDB-9D5B-4B0D-9BCA-0E9A0D943B5A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Does something trigger anxiety when you are working on yourself?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979207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F5C0BA8-CA90-460B-98EC-C4BD1B23C1FA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have cycles you keep going through, and get stuck in?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301706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AD36D54-A462-4F6E-8111-2DC5BADBB145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your thoughts on using a vision board?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197337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DAFE318-4138-4A07-B574-48A03459E296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what ways do you like to use a vision board?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346929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A4506D1-C26E-49C2-9AD3-94A9A3886EB0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744462" y="838088"/>
            <a:ext cx="5369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does your ideal life look like?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334721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2696917-0238-42A9-8A5F-15D31F89745B}"/>
              </a:ext>
            </a:extLst>
          </p:cNvPr>
          <p:cNvSpPr/>
          <p:nvPr/>
        </p:nvSpPr>
        <p:spPr>
          <a:xfrm>
            <a:off x="680084" y="3944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166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far away are you from that ideal life?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624010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A625A3A-136D-4EDE-8F7E-B9DBE4FF6650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people who have had a positive impact in your life, and why.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956116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4056119-DB94-4807-A9F9-B703BF36674C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431247"/>
            <a:ext cx="5497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people who have had a negative impact in your life, and why.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7650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21311788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6C64EFB-D8FB-40B0-8F8A-70F35E11958E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Who are people in your life helping to motivate you?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35089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DF58164-118B-41D6-BF35-B376CF3BD6C8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think has the most value in life?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956496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6FDBB59-86E0-483B-A0D6-089609BD909F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744461" y="838088"/>
            <a:ext cx="5369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your moral philosophies?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061859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661FC62-0D81-455E-8971-7B6A5505081E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838088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stand by your convictions?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289554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FCCEE71-B6A9-4CBA-95AD-530C8E1B1456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744461" y="743362"/>
            <a:ext cx="5369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gives you the most strength?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85534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377F330-73F0-4ACE-B096-979A96E3B6E4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562889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If life were to end tomorrow, what would be your legacy?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596975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D817343-4091-4D4C-BBA4-916C107B4C6B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want your legacy to be?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871441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1127AF1-4407-4B0F-A84D-C1BCD3FD72F8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838088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your thoughts on money?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310284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C096A14-3A80-4774-9728-720AE7067867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place does money have in your life?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325494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D81FCB8-F9B5-4F5B-9105-E64C977EDD20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Where do you want your finances to be?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9111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Your Journal Prompt Here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381A7F8-19D0-4520-A259-F3C7239A82F3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Have you invested any of your money?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023798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5E994AC-A8C7-4BCB-8408-AA377CCC4AF2}"/>
              </a:ext>
            </a:extLst>
          </p:cNvPr>
          <p:cNvSpPr/>
          <p:nvPr/>
        </p:nvSpPr>
        <p:spPr>
          <a:xfrm>
            <a:off x="680084" y="429358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836199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Have you learned about investing?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722883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02F2A3D-72BA-4E59-85F9-EA11D841F44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838088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have a retirement account?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042379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9BC4D0D-FA77-4934-8AB3-75445B86876D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have long-term plans or only short term ones?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759496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4DEB721-ABF6-4A2D-BA5B-80A2AFDADEB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838088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your 5-year plan?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226481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C01819A-2119-410D-874C-224F4394F53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838088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your 10-year plan?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33660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3BDF2EA-6699-4141-9654-C25936820B3C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your plan for 20 or more years?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09983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49B943E-0DAC-4563-9FA7-B4888893465C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does it mean to be living the dream?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21214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3C4072B-7FAF-4509-AFBF-8FBC9376DACD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409C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653422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10 things that would define living the dream.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020081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F973C90-5380-4E17-B4C8-9FDDB9507CE1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FC5E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680084" y="838088"/>
            <a:ext cx="549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5 people you greatly admire.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060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4844</TotalTime>
  <Words>1077</Words>
  <Application>Microsoft Office PowerPoint</Application>
  <PresentationFormat>Letter Paper (8.5x11 in)</PresentationFormat>
  <Paragraphs>107</Paragraphs>
  <Slides>112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112</vt:i4>
      </vt:variant>
    </vt:vector>
  </HeadingPairs>
  <TitlesOfParts>
    <vt:vector size="117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55</cp:revision>
  <dcterms:created xsi:type="dcterms:W3CDTF">2018-03-09T17:04:52Z</dcterms:created>
  <dcterms:modified xsi:type="dcterms:W3CDTF">2020-06-19T14:09:59Z</dcterms:modified>
</cp:coreProperties>
</file>