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37" r:id="rId4"/>
    <p:sldId id="291" r:id="rId5"/>
    <p:sldId id="346" r:id="rId6"/>
    <p:sldId id="334" r:id="rId7"/>
    <p:sldId id="292" r:id="rId8"/>
    <p:sldId id="348" r:id="rId9"/>
    <p:sldId id="347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62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76" r:id="rId38"/>
    <p:sldId id="377" r:id="rId39"/>
    <p:sldId id="378" r:id="rId40"/>
    <p:sldId id="379" r:id="rId41"/>
    <p:sldId id="380" r:id="rId42"/>
    <p:sldId id="381" r:id="rId43"/>
    <p:sldId id="382" r:id="rId44"/>
    <p:sldId id="383" r:id="rId45"/>
    <p:sldId id="384" r:id="rId46"/>
    <p:sldId id="385" r:id="rId47"/>
    <p:sldId id="386" r:id="rId48"/>
    <p:sldId id="387" r:id="rId49"/>
    <p:sldId id="388" r:id="rId50"/>
    <p:sldId id="389" r:id="rId51"/>
    <p:sldId id="390" r:id="rId52"/>
    <p:sldId id="391" r:id="rId53"/>
    <p:sldId id="392" r:id="rId54"/>
    <p:sldId id="393" r:id="rId55"/>
    <p:sldId id="394" r:id="rId56"/>
    <p:sldId id="395" r:id="rId57"/>
    <p:sldId id="396" r:id="rId58"/>
    <p:sldId id="397" r:id="rId59"/>
    <p:sldId id="398" r:id="rId60"/>
    <p:sldId id="399" r:id="rId61"/>
    <p:sldId id="400" r:id="rId62"/>
    <p:sldId id="401" r:id="rId63"/>
    <p:sldId id="402" r:id="rId64"/>
    <p:sldId id="403" r:id="rId65"/>
    <p:sldId id="404" r:id="rId66"/>
    <p:sldId id="405" r:id="rId67"/>
    <p:sldId id="406" r:id="rId68"/>
    <p:sldId id="407" r:id="rId69"/>
    <p:sldId id="408" r:id="rId70"/>
    <p:sldId id="409" r:id="rId71"/>
    <p:sldId id="410" r:id="rId72"/>
    <p:sldId id="411" r:id="rId73"/>
    <p:sldId id="412" r:id="rId74"/>
    <p:sldId id="413" r:id="rId75"/>
    <p:sldId id="414" r:id="rId76"/>
    <p:sldId id="415" r:id="rId77"/>
    <p:sldId id="416" r:id="rId78"/>
    <p:sldId id="417" r:id="rId79"/>
    <p:sldId id="418" r:id="rId80"/>
    <p:sldId id="419" r:id="rId81"/>
    <p:sldId id="420" r:id="rId82"/>
    <p:sldId id="421" r:id="rId83"/>
    <p:sldId id="422" r:id="rId84"/>
    <p:sldId id="423" r:id="rId85"/>
    <p:sldId id="424" r:id="rId86"/>
    <p:sldId id="425" r:id="rId87"/>
    <p:sldId id="426" r:id="rId88"/>
    <p:sldId id="427" r:id="rId89"/>
    <p:sldId id="428" r:id="rId90"/>
    <p:sldId id="429" r:id="rId91"/>
    <p:sldId id="430" r:id="rId92"/>
    <p:sldId id="431" r:id="rId93"/>
    <p:sldId id="432" r:id="rId94"/>
    <p:sldId id="433" r:id="rId95"/>
    <p:sldId id="434" r:id="rId96"/>
    <p:sldId id="435" r:id="rId97"/>
    <p:sldId id="436" r:id="rId98"/>
    <p:sldId id="437" r:id="rId99"/>
    <p:sldId id="438" r:id="rId100"/>
    <p:sldId id="439" r:id="rId101"/>
    <p:sldId id="440" r:id="rId102"/>
    <p:sldId id="441" r:id="rId103"/>
    <p:sldId id="442" r:id="rId104"/>
    <p:sldId id="443" r:id="rId105"/>
    <p:sldId id="444" r:id="rId106"/>
    <p:sldId id="445" r:id="rId107"/>
    <p:sldId id="446" r:id="rId108"/>
    <p:sldId id="447" r:id="rId109"/>
    <p:sldId id="448" r:id="rId110"/>
    <p:sldId id="449" r:id="rId111"/>
    <p:sldId id="450" r:id="rId112"/>
    <p:sldId id="451" r:id="rId113"/>
    <p:sldId id="452" r:id="rId114"/>
    <p:sldId id="453" r:id="rId115"/>
    <p:sldId id="454" r:id="rId116"/>
    <p:sldId id="455" r:id="rId117"/>
    <p:sldId id="456" r:id="rId118"/>
    <p:sldId id="457" r:id="rId119"/>
    <p:sldId id="458" r:id="rId120"/>
    <p:sldId id="459" r:id="rId121"/>
    <p:sldId id="460" r:id="rId122"/>
    <p:sldId id="461" r:id="rId123"/>
    <p:sldId id="462" r:id="rId124"/>
    <p:sldId id="463" r:id="rId125"/>
    <p:sldId id="464" r:id="rId126"/>
    <p:sldId id="465" r:id="rId127"/>
    <p:sldId id="466" r:id="rId128"/>
    <p:sldId id="467" r:id="rId129"/>
    <p:sldId id="468" r:id="rId130"/>
    <p:sldId id="469" r:id="rId131"/>
    <p:sldId id="470" r:id="rId132"/>
    <p:sldId id="471" r:id="rId133"/>
    <p:sldId id="472" r:id="rId134"/>
    <p:sldId id="473" r:id="rId135"/>
    <p:sldId id="474" r:id="rId136"/>
    <p:sldId id="475" r:id="rId137"/>
    <p:sldId id="476" r:id="rId138"/>
    <p:sldId id="477" r:id="rId139"/>
    <p:sldId id="478" r:id="rId140"/>
    <p:sldId id="479" r:id="rId141"/>
    <p:sldId id="480" r:id="rId142"/>
    <p:sldId id="481" r:id="rId143"/>
    <p:sldId id="482" r:id="rId144"/>
    <p:sldId id="483" r:id="rId145"/>
    <p:sldId id="484" r:id="rId146"/>
    <p:sldId id="485" r:id="rId147"/>
    <p:sldId id="486" r:id="rId148"/>
    <p:sldId id="487" r:id="rId149"/>
    <p:sldId id="488" r:id="rId150"/>
    <p:sldId id="489" r:id="rId151"/>
    <p:sldId id="490" r:id="rId152"/>
    <p:sldId id="491" r:id="rId153"/>
    <p:sldId id="492" r:id="rId154"/>
    <p:sldId id="493" r:id="rId155"/>
    <p:sldId id="494" r:id="rId156"/>
    <p:sldId id="495" r:id="rId157"/>
    <p:sldId id="496" r:id="rId158"/>
    <p:sldId id="497" r:id="rId159"/>
    <p:sldId id="498" r:id="rId160"/>
    <p:sldId id="499" r:id="rId161"/>
    <p:sldId id="500" r:id="rId162"/>
    <p:sldId id="501" r:id="rId163"/>
    <p:sldId id="502" r:id="rId164"/>
    <p:sldId id="503" r:id="rId165"/>
    <p:sldId id="504" r:id="rId166"/>
    <p:sldId id="505" r:id="rId167"/>
    <p:sldId id="506" r:id="rId168"/>
    <p:sldId id="507" r:id="rId169"/>
    <p:sldId id="508" r:id="rId170"/>
    <p:sldId id="509" r:id="rId171"/>
    <p:sldId id="510" r:id="rId172"/>
    <p:sldId id="511" r:id="rId173"/>
    <p:sldId id="512" r:id="rId174"/>
    <p:sldId id="513" r:id="rId175"/>
    <p:sldId id="514" r:id="rId176"/>
    <p:sldId id="515" r:id="rId177"/>
    <p:sldId id="516" r:id="rId178"/>
    <p:sldId id="517" r:id="rId179"/>
    <p:sldId id="518" r:id="rId180"/>
    <p:sldId id="519" r:id="rId181"/>
    <p:sldId id="520" r:id="rId182"/>
    <p:sldId id="521" r:id="rId183"/>
    <p:sldId id="522" r:id="rId184"/>
    <p:sldId id="523" r:id="rId185"/>
    <p:sldId id="524" r:id="rId186"/>
    <p:sldId id="525" r:id="rId187"/>
    <p:sldId id="526" r:id="rId188"/>
    <p:sldId id="527" r:id="rId189"/>
    <p:sldId id="528" r:id="rId190"/>
    <p:sldId id="529" r:id="rId191"/>
    <p:sldId id="530" r:id="rId192"/>
    <p:sldId id="531" r:id="rId193"/>
    <p:sldId id="532" r:id="rId194"/>
    <p:sldId id="533" r:id="rId195"/>
    <p:sldId id="534" r:id="rId196"/>
    <p:sldId id="535" r:id="rId197"/>
    <p:sldId id="536" r:id="rId198"/>
    <p:sldId id="537" r:id="rId199"/>
    <p:sldId id="538" r:id="rId200"/>
    <p:sldId id="539" r:id="rId201"/>
    <p:sldId id="540" r:id="rId202"/>
    <p:sldId id="541" r:id="rId203"/>
    <p:sldId id="542" r:id="rId204"/>
    <p:sldId id="543" r:id="rId205"/>
    <p:sldId id="544" r:id="rId206"/>
    <p:sldId id="545" r:id="rId207"/>
    <p:sldId id="546" r:id="rId208"/>
    <p:sldId id="547" r:id="rId209"/>
    <p:sldId id="548" r:id="rId210"/>
    <p:sldId id="549" r:id="rId211"/>
    <p:sldId id="550" r:id="rId212"/>
    <p:sldId id="551" r:id="rId213"/>
    <p:sldId id="552" r:id="rId214"/>
    <p:sldId id="553" r:id="rId215"/>
    <p:sldId id="554" r:id="rId216"/>
    <p:sldId id="555" r:id="rId217"/>
    <p:sldId id="556" r:id="rId218"/>
    <p:sldId id="557" r:id="rId219"/>
    <p:sldId id="558" r:id="rId220"/>
    <p:sldId id="559" r:id="rId221"/>
    <p:sldId id="560" r:id="rId222"/>
    <p:sldId id="561" r:id="rId223"/>
    <p:sldId id="562" r:id="rId224"/>
    <p:sldId id="563" r:id="rId225"/>
    <p:sldId id="564" r:id="rId226"/>
    <p:sldId id="565" r:id="rId227"/>
    <p:sldId id="566" r:id="rId228"/>
    <p:sldId id="567" r:id="rId229"/>
    <p:sldId id="568" r:id="rId230"/>
    <p:sldId id="569" r:id="rId231"/>
    <p:sldId id="570" r:id="rId232"/>
    <p:sldId id="571" r:id="rId233"/>
    <p:sldId id="572" r:id="rId234"/>
    <p:sldId id="573" r:id="rId235"/>
    <p:sldId id="574" r:id="rId236"/>
    <p:sldId id="575" r:id="rId237"/>
    <p:sldId id="576" r:id="rId238"/>
    <p:sldId id="577" r:id="rId239"/>
    <p:sldId id="578" r:id="rId240"/>
    <p:sldId id="579" r:id="rId241"/>
    <p:sldId id="580" r:id="rId242"/>
    <p:sldId id="581" r:id="rId243"/>
    <p:sldId id="582" r:id="rId244"/>
    <p:sldId id="583" r:id="rId245"/>
    <p:sldId id="584" r:id="rId246"/>
    <p:sldId id="585" r:id="rId247"/>
    <p:sldId id="586" r:id="rId248"/>
    <p:sldId id="587" r:id="rId249"/>
    <p:sldId id="588" r:id="rId250"/>
    <p:sldId id="589" r:id="rId251"/>
    <p:sldId id="590" r:id="rId252"/>
    <p:sldId id="591" r:id="rId253"/>
    <p:sldId id="592" r:id="rId254"/>
    <p:sldId id="593" r:id="rId255"/>
    <p:sldId id="594" r:id="rId256"/>
    <p:sldId id="595" r:id="rId257"/>
    <p:sldId id="596" r:id="rId258"/>
    <p:sldId id="597" r:id="rId259"/>
    <p:sldId id="598" r:id="rId260"/>
    <p:sldId id="599" r:id="rId261"/>
    <p:sldId id="600" r:id="rId262"/>
    <p:sldId id="601" r:id="rId263"/>
    <p:sldId id="602" r:id="rId264"/>
    <p:sldId id="603" r:id="rId265"/>
    <p:sldId id="604" r:id="rId266"/>
    <p:sldId id="605" r:id="rId267"/>
    <p:sldId id="606" r:id="rId268"/>
    <p:sldId id="607" r:id="rId269"/>
    <p:sldId id="608" r:id="rId270"/>
    <p:sldId id="609" r:id="rId271"/>
    <p:sldId id="610" r:id="rId272"/>
    <p:sldId id="611" r:id="rId273"/>
    <p:sldId id="612" r:id="rId274"/>
    <p:sldId id="613" r:id="rId275"/>
    <p:sldId id="614" r:id="rId276"/>
    <p:sldId id="615" r:id="rId277"/>
    <p:sldId id="616" r:id="rId278"/>
    <p:sldId id="617" r:id="rId279"/>
    <p:sldId id="618" r:id="rId280"/>
    <p:sldId id="619" r:id="rId281"/>
    <p:sldId id="620" r:id="rId282"/>
    <p:sldId id="621" r:id="rId283"/>
    <p:sldId id="622" r:id="rId284"/>
    <p:sldId id="623" r:id="rId285"/>
    <p:sldId id="624" r:id="rId286"/>
    <p:sldId id="625" r:id="rId287"/>
    <p:sldId id="626" r:id="rId288"/>
    <p:sldId id="627" r:id="rId289"/>
    <p:sldId id="628" r:id="rId290"/>
    <p:sldId id="629" r:id="rId291"/>
    <p:sldId id="630" r:id="rId292"/>
    <p:sldId id="631" r:id="rId293"/>
    <p:sldId id="632" r:id="rId294"/>
    <p:sldId id="633" r:id="rId295"/>
    <p:sldId id="634" r:id="rId296"/>
    <p:sldId id="635" r:id="rId297"/>
    <p:sldId id="636" r:id="rId298"/>
    <p:sldId id="637" r:id="rId299"/>
    <p:sldId id="638" r:id="rId300"/>
    <p:sldId id="639" r:id="rId301"/>
    <p:sldId id="640" r:id="rId302"/>
    <p:sldId id="641" r:id="rId303"/>
    <p:sldId id="642" r:id="rId304"/>
    <p:sldId id="643" r:id="rId305"/>
    <p:sldId id="644" r:id="rId306"/>
    <p:sldId id="645" r:id="rId307"/>
    <p:sldId id="646" r:id="rId308"/>
    <p:sldId id="647" r:id="rId309"/>
    <p:sldId id="648" r:id="rId310"/>
    <p:sldId id="649" r:id="rId311"/>
    <p:sldId id="650" r:id="rId312"/>
    <p:sldId id="651" r:id="rId313"/>
    <p:sldId id="652" r:id="rId314"/>
    <p:sldId id="653" r:id="rId315"/>
    <p:sldId id="654" r:id="rId316"/>
    <p:sldId id="655" r:id="rId317"/>
    <p:sldId id="656" r:id="rId318"/>
    <p:sldId id="657" r:id="rId319"/>
    <p:sldId id="658" r:id="rId320"/>
    <p:sldId id="659" r:id="rId321"/>
    <p:sldId id="660" r:id="rId322"/>
    <p:sldId id="661" r:id="rId323"/>
    <p:sldId id="662" r:id="rId324"/>
    <p:sldId id="663" r:id="rId325"/>
    <p:sldId id="664" r:id="rId326"/>
    <p:sldId id="665" r:id="rId327"/>
    <p:sldId id="666" r:id="rId328"/>
    <p:sldId id="667" r:id="rId329"/>
    <p:sldId id="668" r:id="rId330"/>
    <p:sldId id="669" r:id="rId331"/>
    <p:sldId id="670" r:id="rId332"/>
    <p:sldId id="671" r:id="rId333"/>
    <p:sldId id="672" r:id="rId334"/>
    <p:sldId id="673" r:id="rId335"/>
    <p:sldId id="674" r:id="rId336"/>
    <p:sldId id="675" r:id="rId337"/>
    <p:sldId id="676" r:id="rId338"/>
    <p:sldId id="677" r:id="rId339"/>
    <p:sldId id="678" r:id="rId340"/>
    <p:sldId id="679" r:id="rId341"/>
    <p:sldId id="680" r:id="rId342"/>
    <p:sldId id="681" r:id="rId343"/>
    <p:sldId id="682" r:id="rId344"/>
    <p:sldId id="683" r:id="rId345"/>
    <p:sldId id="684" r:id="rId346"/>
    <p:sldId id="685" r:id="rId347"/>
    <p:sldId id="686" r:id="rId348"/>
    <p:sldId id="687" r:id="rId349"/>
    <p:sldId id="688" r:id="rId350"/>
    <p:sldId id="689" r:id="rId351"/>
    <p:sldId id="690" r:id="rId352"/>
    <p:sldId id="691" r:id="rId353"/>
    <p:sldId id="692" r:id="rId354"/>
    <p:sldId id="693" r:id="rId355"/>
    <p:sldId id="694" r:id="rId356"/>
    <p:sldId id="695" r:id="rId357"/>
    <p:sldId id="696" r:id="rId358"/>
    <p:sldId id="697" r:id="rId359"/>
    <p:sldId id="698" r:id="rId360"/>
    <p:sldId id="699" r:id="rId361"/>
    <p:sldId id="700" r:id="rId362"/>
    <p:sldId id="701" r:id="rId363"/>
    <p:sldId id="702" r:id="rId364"/>
    <p:sldId id="703" r:id="rId365"/>
    <p:sldId id="704" r:id="rId366"/>
    <p:sldId id="705" r:id="rId367"/>
    <p:sldId id="706" r:id="rId368"/>
    <p:sldId id="707" r:id="rId369"/>
    <p:sldId id="708" r:id="rId370"/>
    <p:sldId id="709" r:id="rId371"/>
    <p:sldId id="710" r:id="rId372"/>
    <p:sldId id="711" r:id="rId373"/>
    <p:sldId id="712" r:id="rId37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FD03A9-DC99-40B6-9EEC-9435374E1917}" v="162" dt="2019-12-14T01:42:19.7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002" autoAdjust="0"/>
    <p:restoredTop sz="94660"/>
  </p:normalViewPr>
  <p:slideViewPr>
    <p:cSldViewPr snapToGrid="0">
      <p:cViewPr varScale="1">
        <p:scale>
          <a:sx n="64" d="100"/>
          <a:sy n="64" d="100"/>
        </p:scale>
        <p:origin x="180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8" d="100"/>
        <a:sy n="4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324" Type="http://schemas.openxmlformats.org/officeDocument/2006/relationships/slide" Target="slides/slide323.xml"/><Relationship Id="rId366" Type="http://schemas.openxmlformats.org/officeDocument/2006/relationships/slide" Target="slides/slide365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slide" Target="slides/slide267.xml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335" Type="http://schemas.openxmlformats.org/officeDocument/2006/relationships/slide" Target="slides/slide334.xml"/><Relationship Id="rId377" Type="http://schemas.openxmlformats.org/officeDocument/2006/relationships/theme" Target="theme/theme1.xml"/><Relationship Id="rId5" Type="http://schemas.openxmlformats.org/officeDocument/2006/relationships/slide" Target="slides/slide4.xml"/><Relationship Id="rId181" Type="http://schemas.openxmlformats.org/officeDocument/2006/relationships/slide" Target="slides/slide180.xml"/><Relationship Id="rId237" Type="http://schemas.openxmlformats.org/officeDocument/2006/relationships/slide" Target="slides/slide236.xml"/><Relationship Id="rId279" Type="http://schemas.openxmlformats.org/officeDocument/2006/relationships/slide" Target="slides/slide278.xml"/><Relationship Id="rId43" Type="http://schemas.openxmlformats.org/officeDocument/2006/relationships/slide" Target="slides/slide42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346" Type="http://schemas.openxmlformats.org/officeDocument/2006/relationships/slide" Target="slides/slide345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48" Type="http://schemas.openxmlformats.org/officeDocument/2006/relationships/slide" Target="slides/slide247.xml"/><Relationship Id="rId12" Type="http://schemas.openxmlformats.org/officeDocument/2006/relationships/slide" Target="slides/slide11.xml"/><Relationship Id="rId108" Type="http://schemas.openxmlformats.org/officeDocument/2006/relationships/slide" Target="slides/slide107.xml"/><Relationship Id="rId315" Type="http://schemas.openxmlformats.org/officeDocument/2006/relationships/slide" Target="slides/slide314.xml"/><Relationship Id="rId357" Type="http://schemas.openxmlformats.org/officeDocument/2006/relationships/slide" Target="slides/slide356.xml"/><Relationship Id="rId54" Type="http://schemas.openxmlformats.org/officeDocument/2006/relationships/slide" Target="slides/slide53.xml"/><Relationship Id="rId96" Type="http://schemas.openxmlformats.org/officeDocument/2006/relationships/slide" Target="slides/slide95.xml"/><Relationship Id="rId161" Type="http://schemas.openxmlformats.org/officeDocument/2006/relationships/slide" Target="slides/slide160.xml"/><Relationship Id="rId217" Type="http://schemas.openxmlformats.org/officeDocument/2006/relationships/slide" Target="slides/slide216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326" Type="http://schemas.openxmlformats.org/officeDocument/2006/relationships/slide" Target="slides/slide325.xml"/><Relationship Id="rId65" Type="http://schemas.openxmlformats.org/officeDocument/2006/relationships/slide" Target="slides/slide64.xml"/><Relationship Id="rId130" Type="http://schemas.openxmlformats.org/officeDocument/2006/relationships/slide" Target="slides/slide129.xml"/><Relationship Id="rId368" Type="http://schemas.openxmlformats.org/officeDocument/2006/relationships/slide" Target="slides/slide367.xml"/><Relationship Id="rId172" Type="http://schemas.openxmlformats.org/officeDocument/2006/relationships/slide" Target="slides/slide171.xml"/><Relationship Id="rId228" Type="http://schemas.openxmlformats.org/officeDocument/2006/relationships/slide" Target="slides/slide227.xml"/><Relationship Id="rId281" Type="http://schemas.openxmlformats.org/officeDocument/2006/relationships/slide" Target="slides/slide280.xml"/><Relationship Id="rId337" Type="http://schemas.openxmlformats.org/officeDocument/2006/relationships/slide" Target="slides/slide336.xml"/><Relationship Id="rId34" Type="http://schemas.openxmlformats.org/officeDocument/2006/relationships/slide" Target="slides/slide33.xml"/><Relationship Id="rId76" Type="http://schemas.openxmlformats.org/officeDocument/2006/relationships/slide" Target="slides/slide75.xml"/><Relationship Id="rId141" Type="http://schemas.openxmlformats.org/officeDocument/2006/relationships/slide" Target="slides/slide140.xml"/><Relationship Id="rId379" Type="http://schemas.microsoft.com/office/2016/11/relationships/changesInfo" Target="changesInfos/changesInfo1.xml"/><Relationship Id="rId7" Type="http://schemas.openxmlformats.org/officeDocument/2006/relationships/slide" Target="slides/slide6.xml"/><Relationship Id="rId183" Type="http://schemas.openxmlformats.org/officeDocument/2006/relationships/slide" Target="slides/slide182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45" Type="http://schemas.openxmlformats.org/officeDocument/2006/relationships/slide" Target="slides/slide44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348" Type="http://schemas.openxmlformats.org/officeDocument/2006/relationships/slide" Target="slides/slide347.xml"/><Relationship Id="rId152" Type="http://schemas.openxmlformats.org/officeDocument/2006/relationships/slide" Target="slides/slide151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61" Type="http://schemas.openxmlformats.org/officeDocument/2006/relationships/slide" Target="slides/slide260.xml"/><Relationship Id="rId14" Type="http://schemas.openxmlformats.org/officeDocument/2006/relationships/slide" Target="slides/slide13.xml"/><Relationship Id="rId56" Type="http://schemas.openxmlformats.org/officeDocument/2006/relationships/slide" Target="slides/slide55.xml"/><Relationship Id="rId317" Type="http://schemas.openxmlformats.org/officeDocument/2006/relationships/slide" Target="slides/slide316.xml"/><Relationship Id="rId359" Type="http://schemas.openxmlformats.org/officeDocument/2006/relationships/slide" Target="slides/slide358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63" Type="http://schemas.openxmlformats.org/officeDocument/2006/relationships/slide" Target="slides/slide162.xml"/><Relationship Id="rId219" Type="http://schemas.openxmlformats.org/officeDocument/2006/relationships/slide" Target="slides/slide218.xml"/><Relationship Id="rId370" Type="http://schemas.openxmlformats.org/officeDocument/2006/relationships/slide" Target="slides/slide369.xml"/><Relationship Id="rId230" Type="http://schemas.openxmlformats.org/officeDocument/2006/relationships/slide" Target="slides/slide229.xml"/><Relationship Id="rId25" Type="http://schemas.openxmlformats.org/officeDocument/2006/relationships/slide" Target="slides/slide24.xml"/><Relationship Id="rId67" Type="http://schemas.openxmlformats.org/officeDocument/2006/relationships/slide" Target="slides/slide66.xml"/><Relationship Id="rId272" Type="http://schemas.openxmlformats.org/officeDocument/2006/relationships/slide" Target="slides/slide271.xml"/><Relationship Id="rId328" Type="http://schemas.openxmlformats.org/officeDocument/2006/relationships/slide" Target="slides/slide327.xml"/><Relationship Id="rId132" Type="http://schemas.openxmlformats.org/officeDocument/2006/relationships/slide" Target="slides/slide131.xml"/><Relationship Id="rId174" Type="http://schemas.openxmlformats.org/officeDocument/2006/relationships/slide" Target="slides/slide173.xml"/><Relationship Id="rId241" Type="http://schemas.openxmlformats.org/officeDocument/2006/relationships/slide" Target="slides/slide240.xml"/><Relationship Id="rId36" Type="http://schemas.openxmlformats.org/officeDocument/2006/relationships/slide" Target="slides/slide35.xml"/><Relationship Id="rId283" Type="http://schemas.openxmlformats.org/officeDocument/2006/relationships/slide" Target="slides/slide282.xml"/><Relationship Id="rId339" Type="http://schemas.openxmlformats.org/officeDocument/2006/relationships/slide" Target="slides/slide338.xml"/><Relationship Id="rId78" Type="http://schemas.openxmlformats.org/officeDocument/2006/relationships/slide" Target="slides/slide77.xml"/><Relationship Id="rId101" Type="http://schemas.openxmlformats.org/officeDocument/2006/relationships/slide" Target="slides/slide100.xml"/><Relationship Id="rId143" Type="http://schemas.openxmlformats.org/officeDocument/2006/relationships/slide" Target="slides/slide142.xml"/><Relationship Id="rId185" Type="http://schemas.openxmlformats.org/officeDocument/2006/relationships/slide" Target="slides/slide184.xml"/><Relationship Id="rId350" Type="http://schemas.openxmlformats.org/officeDocument/2006/relationships/slide" Target="slides/slide349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329" Type="http://schemas.openxmlformats.org/officeDocument/2006/relationships/slide" Target="slides/slide328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340" Type="http://schemas.openxmlformats.org/officeDocument/2006/relationships/slide" Target="slides/slide339.xml"/><Relationship Id="rId361" Type="http://schemas.openxmlformats.org/officeDocument/2006/relationships/slide" Target="slides/slide360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19" Type="http://schemas.openxmlformats.org/officeDocument/2006/relationships/slide" Target="slides/slide318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330" Type="http://schemas.openxmlformats.org/officeDocument/2006/relationships/slide" Target="slides/slide329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351" Type="http://schemas.openxmlformats.org/officeDocument/2006/relationships/slide" Target="slides/slide350.xml"/><Relationship Id="rId372" Type="http://schemas.openxmlformats.org/officeDocument/2006/relationships/slide" Target="slides/slide371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320" Type="http://schemas.openxmlformats.org/officeDocument/2006/relationships/slide" Target="slides/slide319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341" Type="http://schemas.openxmlformats.org/officeDocument/2006/relationships/slide" Target="slides/slide340.xml"/><Relationship Id="rId362" Type="http://schemas.openxmlformats.org/officeDocument/2006/relationships/slide" Target="slides/slide361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331" Type="http://schemas.openxmlformats.org/officeDocument/2006/relationships/slide" Target="slides/slide330.xml"/><Relationship Id="rId352" Type="http://schemas.openxmlformats.org/officeDocument/2006/relationships/slide" Target="slides/slide351.xml"/><Relationship Id="rId373" Type="http://schemas.openxmlformats.org/officeDocument/2006/relationships/slide" Target="slides/slide372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321" Type="http://schemas.openxmlformats.org/officeDocument/2006/relationships/slide" Target="slides/slide320.xml"/><Relationship Id="rId342" Type="http://schemas.openxmlformats.org/officeDocument/2006/relationships/slide" Target="slides/slide341.xml"/><Relationship Id="rId363" Type="http://schemas.openxmlformats.org/officeDocument/2006/relationships/slide" Target="slides/slide362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332" Type="http://schemas.openxmlformats.org/officeDocument/2006/relationships/slide" Target="slides/slide331.xml"/><Relationship Id="rId353" Type="http://schemas.openxmlformats.org/officeDocument/2006/relationships/slide" Target="slides/slide352.xml"/><Relationship Id="rId374" Type="http://schemas.openxmlformats.org/officeDocument/2006/relationships/slide" Target="slides/slide373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Relationship Id="rId322" Type="http://schemas.openxmlformats.org/officeDocument/2006/relationships/slide" Target="slides/slide321.xml"/><Relationship Id="rId343" Type="http://schemas.openxmlformats.org/officeDocument/2006/relationships/slide" Target="slides/slide342.xml"/><Relationship Id="rId364" Type="http://schemas.openxmlformats.org/officeDocument/2006/relationships/slide" Target="slides/slide36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312" Type="http://schemas.openxmlformats.org/officeDocument/2006/relationships/slide" Target="slides/slide311.xml"/><Relationship Id="rId333" Type="http://schemas.openxmlformats.org/officeDocument/2006/relationships/slide" Target="slides/slide332.xml"/><Relationship Id="rId354" Type="http://schemas.openxmlformats.org/officeDocument/2006/relationships/slide" Target="slides/slide353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75" Type="http://schemas.openxmlformats.org/officeDocument/2006/relationships/presProps" Target="presProps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302" Type="http://schemas.openxmlformats.org/officeDocument/2006/relationships/slide" Target="slides/slide301.xml"/><Relationship Id="rId323" Type="http://schemas.openxmlformats.org/officeDocument/2006/relationships/slide" Target="slides/slide322.xml"/><Relationship Id="rId344" Type="http://schemas.openxmlformats.org/officeDocument/2006/relationships/slide" Target="slides/slide343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365" Type="http://schemas.openxmlformats.org/officeDocument/2006/relationships/slide" Target="slides/slide364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313" Type="http://schemas.openxmlformats.org/officeDocument/2006/relationships/slide" Target="slides/slide31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334" Type="http://schemas.openxmlformats.org/officeDocument/2006/relationships/slide" Target="slides/slide333.xml"/><Relationship Id="rId355" Type="http://schemas.openxmlformats.org/officeDocument/2006/relationships/slide" Target="slides/slide354.xml"/><Relationship Id="rId376" Type="http://schemas.openxmlformats.org/officeDocument/2006/relationships/viewProps" Target="viewProps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303" Type="http://schemas.openxmlformats.org/officeDocument/2006/relationships/slide" Target="slides/slide302.xml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345" Type="http://schemas.openxmlformats.org/officeDocument/2006/relationships/slide" Target="slides/slide344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Relationship Id="rId314" Type="http://schemas.openxmlformats.org/officeDocument/2006/relationships/slide" Target="slides/slide313.xml"/><Relationship Id="rId356" Type="http://schemas.openxmlformats.org/officeDocument/2006/relationships/slide" Target="slides/slide355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216" Type="http://schemas.openxmlformats.org/officeDocument/2006/relationships/slide" Target="slides/slide215.xml"/><Relationship Id="rId258" Type="http://schemas.openxmlformats.org/officeDocument/2006/relationships/slide" Target="slides/slide257.xml"/><Relationship Id="rId22" Type="http://schemas.openxmlformats.org/officeDocument/2006/relationships/slide" Target="slides/slide21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325" Type="http://schemas.openxmlformats.org/officeDocument/2006/relationships/slide" Target="slides/slide324.xml"/><Relationship Id="rId367" Type="http://schemas.openxmlformats.org/officeDocument/2006/relationships/slide" Target="slides/slide366.xml"/><Relationship Id="rId171" Type="http://schemas.openxmlformats.org/officeDocument/2006/relationships/slide" Target="slides/slide170.xml"/><Relationship Id="rId227" Type="http://schemas.openxmlformats.org/officeDocument/2006/relationships/slide" Target="slides/slide226.xml"/><Relationship Id="rId269" Type="http://schemas.openxmlformats.org/officeDocument/2006/relationships/slide" Target="slides/slide268.xml"/><Relationship Id="rId33" Type="http://schemas.openxmlformats.org/officeDocument/2006/relationships/slide" Target="slides/slide32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36" Type="http://schemas.openxmlformats.org/officeDocument/2006/relationships/slide" Target="slides/slide335.xml"/><Relationship Id="rId75" Type="http://schemas.openxmlformats.org/officeDocument/2006/relationships/slide" Target="slides/slide74.xml"/><Relationship Id="rId140" Type="http://schemas.openxmlformats.org/officeDocument/2006/relationships/slide" Target="slides/slide139.xml"/><Relationship Id="rId182" Type="http://schemas.openxmlformats.org/officeDocument/2006/relationships/slide" Target="slides/slide181.xml"/><Relationship Id="rId378" Type="http://schemas.openxmlformats.org/officeDocument/2006/relationships/tableStyles" Target="tableStyles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347" Type="http://schemas.openxmlformats.org/officeDocument/2006/relationships/slide" Target="slides/slide346.xml"/><Relationship Id="rId44" Type="http://schemas.openxmlformats.org/officeDocument/2006/relationships/slide" Target="slides/slide43.xml"/><Relationship Id="rId86" Type="http://schemas.openxmlformats.org/officeDocument/2006/relationships/slide" Target="slides/slide85.xml"/><Relationship Id="rId151" Type="http://schemas.openxmlformats.org/officeDocument/2006/relationships/slide" Target="slides/slide150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316" Type="http://schemas.openxmlformats.org/officeDocument/2006/relationships/slide" Target="slides/slide315.xml"/><Relationship Id="rId55" Type="http://schemas.openxmlformats.org/officeDocument/2006/relationships/slide" Target="slides/slide54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358" Type="http://schemas.openxmlformats.org/officeDocument/2006/relationships/slide" Target="slides/slide357.xml"/><Relationship Id="rId162" Type="http://schemas.openxmlformats.org/officeDocument/2006/relationships/slide" Target="slides/slide161.xml"/><Relationship Id="rId218" Type="http://schemas.openxmlformats.org/officeDocument/2006/relationships/slide" Target="slides/slide217.xml"/><Relationship Id="rId271" Type="http://schemas.openxmlformats.org/officeDocument/2006/relationships/slide" Target="slides/slide270.xml"/><Relationship Id="rId24" Type="http://schemas.openxmlformats.org/officeDocument/2006/relationships/slide" Target="slides/slide23.xml"/><Relationship Id="rId66" Type="http://schemas.openxmlformats.org/officeDocument/2006/relationships/slide" Target="slides/slide65.xml"/><Relationship Id="rId131" Type="http://schemas.openxmlformats.org/officeDocument/2006/relationships/slide" Target="slides/slide130.xml"/><Relationship Id="rId327" Type="http://schemas.openxmlformats.org/officeDocument/2006/relationships/slide" Target="slides/slide326.xml"/><Relationship Id="rId369" Type="http://schemas.openxmlformats.org/officeDocument/2006/relationships/slide" Target="slides/slide368.xml"/><Relationship Id="rId173" Type="http://schemas.openxmlformats.org/officeDocument/2006/relationships/slide" Target="slides/slide172.xml"/><Relationship Id="rId229" Type="http://schemas.openxmlformats.org/officeDocument/2006/relationships/slide" Target="slides/slide228.xml"/><Relationship Id="rId380" Type="http://schemas.microsoft.com/office/2015/10/relationships/revisionInfo" Target="revisionInfo.xml"/><Relationship Id="rId240" Type="http://schemas.openxmlformats.org/officeDocument/2006/relationships/slide" Target="slides/slide239.xml"/><Relationship Id="rId35" Type="http://schemas.openxmlformats.org/officeDocument/2006/relationships/slide" Target="slides/slide34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282" Type="http://schemas.openxmlformats.org/officeDocument/2006/relationships/slide" Target="slides/slide281.xml"/><Relationship Id="rId338" Type="http://schemas.openxmlformats.org/officeDocument/2006/relationships/slide" Target="slides/slide337.xml"/><Relationship Id="rId8" Type="http://schemas.openxmlformats.org/officeDocument/2006/relationships/slide" Target="slides/slide7.xml"/><Relationship Id="rId142" Type="http://schemas.openxmlformats.org/officeDocument/2006/relationships/slide" Target="slides/slide141.xml"/><Relationship Id="rId184" Type="http://schemas.openxmlformats.org/officeDocument/2006/relationships/slide" Target="slides/slide183.xml"/><Relationship Id="rId251" Type="http://schemas.openxmlformats.org/officeDocument/2006/relationships/slide" Target="slides/slide250.xml"/><Relationship Id="rId46" Type="http://schemas.openxmlformats.org/officeDocument/2006/relationships/slide" Target="slides/slide45.xml"/><Relationship Id="rId293" Type="http://schemas.openxmlformats.org/officeDocument/2006/relationships/slide" Target="slides/slide292.xml"/><Relationship Id="rId307" Type="http://schemas.openxmlformats.org/officeDocument/2006/relationships/slide" Target="slides/slide306.xml"/><Relationship Id="rId349" Type="http://schemas.openxmlformats.org/officeDocument/2006/relationships/slide" Target="slides/slide348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3" Type="http://schemas.openxmlformats.org/officeDocument/2006/relationships/slide" Target="slides/slide152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360" Type="http://schemas.openxmlformats.org/officeDocument/2006/relationships/slide" Target="slides/slide359.xml"/><Relationship Id="rId220" Type="http://schemas.openxmlformats.org/officeDocument/2006/relationships/slide" Target="slides/slide219.xml"/><Relationship Id="rId15" Type="http://schemas.openxmlformats.org/officeDocument/2006/relationships/slide" Target="slides/slide14.xml"/><Relationship Id="rId57" Type="http://schemas.openxmlformats.org/officeDocument/2006/relationships/slide" Target="slides/slide56.xml"/><Relationship Id="rId262" Type="http://schemas.openxmlformats.org/officeDocument/2006/relationships/slide" Target="slides/slide261.xml"/><Relationship Id="rId318" Type="http://schemas.openxmlformats.org/officeDocument/2006/relationships/slide" Target="slides/slide317.xml"/><Relationship Id="rId99" Type="http://schemas.openxmlformats.org/officeDocument/2006/relationships/slide" Target="slides/slide98.xml"/><Relationship Id="rId122" Type="http://schemas.openxmlformats.org/officeDocument/2006/relationships/slide" Target="slides/slide121.xml"/><Relationship Id="rId164" Type="http://schemas.openxmlformats.org/officeDocument/2006/relationships/slide" Target="slides/slide163.xml"/><Relationship Id="rId371" Type="http://schemas.openxmlformats.org/officeDocument/2006/relationships/slide" Target="slides/slide37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C5A22AD0-C583-4743-B0F5-721906CFA148}"/>
    <pc:docChg chg="addSld delSld modSld sldOrd">
      <pc:chgData name="Jenn Anne" userId="2e42e5b19939340a" providerId="LiveId" clId="{C5A22AD0-C583-4743-B0F5-721906CFA148}" dt="2019-12-10T21:46:59.751" v="76"/>
      <pc:docMkLst>
        <pc:docMk/>
      </pc:docMkLst>
      <pc:sldChg chg="setBg">
        <pc:chgData name="Jenn Anne" userId="2e42e5b19939340a" providerId="LiveId" clId="{C5A22AD0-C583-4743-B0F5-721906CFA148}" dt="2019-12-10T21:39:24.637" v="17"/>
        <pc:sldMkLst>
          <pc:docMk/>
          <pc:sldMk cId="1627629142" sldId="256"/>
        </pc:sldMkLst>
      </pc:sldChg>
      <pc:sldChg chg="modSp">
        <pc:chgData name="Jenn Anne" userId="2e42e5b19939340a" providerId="LiveId" clId="{C5A22AD0-C583-4743-B0F5-721906CFA148}" dt="2019-12-10T21:40:52.899" v="20" actId="14100"/>
        <pc:sldMkLst>
          <pc:docMk/>
          <pc:sldMk cId="3013703099" sldId="257"/>
        </pc:sldMkLst>
        <pc:spChg chg="mod">
          <ac:chgData name="Jenn Anne" userId="2e42e5b19939340a" providerId="LiveId" clId="{C5A22AD0-C583-4743-B0F5-721906CFA148}" dt="2019-12-10T21:40:42.810" v="18" actId="207"/>
          <ac:spMkLst>
            <pc:docMk/>
            <pc:sldMk cId="3013703099" sldId="257"/>
            <ac:spMk id="3" creationId="{776AB364-8F22-4857-9539-9C7726B8DE8A}"/>
          </ac:spMkLst>
        </pc:spChg>
        <pc:cxnChg chg="mod">
          <ac:chgData name="Jenn Anne" userId="2e42e5b19939340a" providerId="LiveId" clId="{C5A22AD0-C583-4743-B0F5-721906CFA148}" dt="2019-12-10T21:40:52.899" v="20" actId="14100"/>
          <ac:cxnSpMkLst>
            <pc:docMk/>
            <pc:sldMk cId="3013703099" sldId="257"/>
            <ac:cxnSpMk id="4" creationId="{2CEE29FE-BC6E-4F32-9EFF-C4476E962D50}"/>
          </ac:cxnSpMkLst>
        </pc:cxnChg>
      </pc:sldChg>
      <pc:sldChg chg="modSp">
        <pc:chgData name="Jenn Anne" userId="2e42e5b19939340a" providerId="LiveId" clId="{C5A22AD0-C583-4743-B0F5-721906CFA148}" dt="2019-12-10T21:41:23.021" v="22" actId="207"/>
        <pc:sldMkLst>
          <pc:docMk/>
          <pc:sldMk cId="2172130537" sldId="291"/>
        </pc:sldMkLst>
        <pc:spChg chg="mod">
          <ac:chgData name="Jenn Anne" userId="2e42e5b19939340a" providerId="LiveId" clId="{C5A22AD0-C583-4743-B0F5-721906CFA148}" dt="2019-12-10T21:41:23.021" v="22" actId="207"/>
          <ac:spMkLst>
            <pc:docMk/>
            <pc:sldMk cId="2172130537" sldId="291"/>
            <ac:spMk id="3" creationId="{D38B6433-9875-4A65-98D0-5E14BB0BD1D7}"/>
          </ac:spMkLst>
        </pc:spChg>
      </pc:sldChg>
      <pc:sldChg chg="ord">
        <pc:chgData name="Jenn Anne" userId="2e42e5b19939340a" providerId="LiveId" clId="{C5A22AD0-C583-4743-B0F5-721906CFA148}" dt="2019-12-10T21:31:18.713" v="15"/>
        <pc:sldMkLst>
          <pc:docMk/>
          <pc:sldMk cId="3766525757" sldId="292"/>
        </pc:sldMkLst>
      </pc:sldChg>
      <pc:sldChg chg="del">
        <pc:chgData name="Jenn Anne" userId="2e42e5b19939340a" providerId="LiveId" clId="{C5A22AD0-C583-4743-B0F5-721906CFA148}" dt="2019-12-10T21:29:59.136" v="0" actId="2696"/>
        <pc:sldMkLst>
          <pc:docMk/>
          <pc:sldMk cId="3170085510" sldId="324"/>
        </pc:sldMkLst>
      </pc:sldChg>
      <pc:sldChg chg="del">
        <pc:chgData name="Jenn Anne" userId="2e42e5b19939340a" providerId="LiveId" clId="{C5A22AD0-C583-4743-B0F5-721906CFA148}" dt="2019-12-10T21:30:07.556" v="3" actId="2696"/>
        <pc:sldMkLst>
          <pc:docMk/>
          <pc:sldMk cId="181996861" sldId="332"/>
        </pc:sldMkLst>
      </pc:sldChg>
      <pc:sldChg chg="modSp ord">
        <pc:chgData name="Jenn Anne" userId="2e42e5b19939340a" providerId="LiveId" clId="{C5A22AD0-C583-4743-B0F5-721906CFA148}" dt="2019-12-10T21:41:39.553" v="23" actId="207"/>
        <pc:sldMkLst>
          <pc:docMk/>
          <pc:sldMk cId="1213117889" sldId="334"/>
        </pc:sldMkLst>
        <pc:spChg chg="mod">
          <ac:chgData name="Jenn Anne" userId="2e42e5b19939340a" providerId="LiveId" clId="{C5A22AD0-C583-4743-B0F5-721906CFA148}" dt="2019-12-10T21:41:39.553" v="23" actId="207"/>
          <ac:spMkLst>
            <pc:docMk/>
            <pc:sldMk cId="1213117889" sldId="334"/>
            <ac:spMk id="4" creationId="{8A3D7052-55A6-4C97-BAC5-D207EAF11BC7}"/>
          </ac:spMkLst>
        </pc:spChg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99827445" sldId="335"/>
        </pc:sldMkLst>
      </pc:sldChg>
      <pc:sldChg chg="modSp ord">
        <pc:chgData name="Jenn Anne" userId="2e42e5b19939340a" providerId="LiveId" clId="{C5A22AD0-C583-4743-B0F5-721906CFA148}" dt="2019-12-10T21:41:05.779" v="21" actId="207"/>
        <pc:sldMkLst>
          <pc:docMk/>
          <pc:sldMk cId="3537985449" sldId="337"/>
        </pc:sldMkLst>
        <pc:spChg chg="mod">
          <ac:chgData name="Jenn Anne" userId="2e42e5b19939340a" providerId="LiveId" clId="{C5A22AD0-C583-4743-B0F5-721906CFA148}" dt="2019-12-10T21:41:05.779" v="21" actId="207"/>
          <ac:spMkLst>
            <pc:docMk/>
            <pc:sldMk cId="3537985449" sldId="337"/>
            <ac:spMk id="2" creationId="{FCD7EA2F-227A-45C4-88ED-5A76B27E9599}"/>
          </ac:spMkLst>
        </pc:spChg>
      </pc:sldChg>
      <pc:sldChg chg="del">
        <pc:chgData name="Jenn Anne" userId="2e42e5b19939340a" providerId="LiveId" clId="{C5A22AD0-C583-4743-B0F5-721906CFA148}" dt="2019-12-10T21:30:02.255" v="1" actId="2696"/>
        <pc:sldMkLst>
          <pc:docMk/>
          <pc:sldMk cId="3025413206" sldId="338"/>
        </pc:sldMkLst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2826583358" sldId="340"/>
        </pc:sldMkLst>
      </pc:sldChg>
      <pc:sldChg chg="del">
        <pc:chgData name="Jenn Anne" userId="2e42e5b19939340a" providerId="LiveId" clId="{C5A22AD0-C583-4743-B0F5-721906CFA148}" dt="2019-12-10T21:30:05.122" v="2" actId="2696"/>
        <pc:sldMkLst>
          <pc:docMk/>
          <pc:sldMk cId="2939860584" sldId="341"/>
        </pc:sldMkLst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3527450641" sldId="343"/>
        </pc:sldMkLst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1560421334" sldId="345"/>
        </pc:sldMkLst>
      </pc:sldChg>
      <pc:sldChg chg="ord">
        <pc:chgData name="Jenn Anne" userId="2e42e5b19939340a" providerId="LiveId" clId="{C5A22AD0-C583-4743-B0F5-721906CFA148}" dt="2019-12-10T21:31:14.289" v="11"/>
        <pc:sldMkLst>
          <pc:docMk/>
          <pc:sldMk cId="2587769370" sldId="346"/>
        </pc:sldMkLst>
      </pc:sldChg>
      <pc:sldChg chg="del">
        <pc:chgData name="Jenn Anne" userId="2e42e5b19939340a" providerId="LiveId" clId="{C5A22AD0-C583-4743-B0F5-721906CFA148}" dt="2019-12-10T21:30:49.545" v="6" actId="47"/>
        <pc:sldMkLst>
          <pc:docMk/>
          <pc:sldMk cId="3170656856" sldId="348"/>
        </pc:sldMkLst>
      </pc:sldChg>
      <pc:sldChg chg="modSp add">
        <pc:chgData name="Jenn Anne" userId="2e42e5b19939340a" providerId="LiveId" clId="{C5A22AD0-C583-4743-B0F5-721906CFA148}" dt="2019-12-10T21:41:55.831" v="24" actId="207"/>
        <pc:sldMkLst>
          <pc:docMk/>
          <pc:sldMk cId="4151370823" sldId="348"/>
        </pc:sldMkLst>
        <pc:spChg chg="mod">
          <ac:chgData name="Jenn Anne" userId="2e42e5b19939340a" providerId="LiveId" clId="{C5A22AD0-C583-4743-B0F5-721906CFA148}" dt="2019-12-10T21:41:55.831" v="24" actId="207"/>
          <ac:spMkLst>
            <pc:docMk/>
            <pc:sldMk cId="4151370823" sldId="348"/>
            <ac:spMk id="3" creationId="{D38B6433-9875-4A65-98D0-5E14BB0BD1D7}"/>
          </ac:spMkLst>
        </pc:spChg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1309249027" sldId="349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3629164272" sldId="349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1386582274" sldId="350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3386374770" sldId="351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3960399460" sldId="352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2372611563" sldId="353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421102119" sldId="354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1574990462" sldId="355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2862707768" sldId="356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3373658831" sldId="356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1411196203" sldId="357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2147350951" sldId="357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325599275" sldId="358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647594706" sldId="358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696406369" sldId="359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1981313817" sldId="359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2817719686" sldId="360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3348901506" sldId="360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173990824" sldId="361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733864060" sldId="361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222775585" sldId="362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3660491105" sldId="362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51436734" sldId="363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261058771" sldId="363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2703456641" sldId="364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3856877215" sldId="364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2270898839" sldId="365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2483531738" sldId="366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4077236994" sldId="367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3842985548" sldId="368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1028128902" sldId="369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3028790163" sldId="370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3712213760" sldId="371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880967872" sldId="372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2024900656" sldId="373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1361364207" sldId="374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3204843869" sldId="375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2479669775" sldId="376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331470768" sldId="377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129134947" sldId="378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769415795" sldId="379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1087322593" sldId="380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1670922908" sldId="381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021875722" sldId="382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0693232" sldId="383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1271338380" sldId="384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2427882604" sldId="385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4108255856" sldId="386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1011590951" sldId="387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464400482" sldId="388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2347123697" sldId="389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1359302009" sldId="390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1021469143" sldId="391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3949428753" sldId="392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3868648524" sldId="393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1681274671" sldId="394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328170710" sldId="395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1198022126" sldId="396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2247148071" sldId="397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851656133" sldId="398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12492394" sldId="399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1487976432" sldId="400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600286149" sldId="401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947016225" sldId="402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1827521994" sldId="403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220714129" sldId="404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3734520384" sldId="405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170300251" sldId="406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72785711" sldId="407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2275717711" sldId="408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3296043512" sldId="409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3563517863" sldId="410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2737912477" sldId="411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2572098937" sldId="412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2957121273" sldId="413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1783537905" sldId="414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1107044036" sldId="415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2391395082" sldId="416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13266594" sldId="417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355886644" sldId="418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2191687638" sldId="419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2391349778" sldId="420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1312125773" sldId="421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2971014141" sldId="422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4233344296" sldId="423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37112480" sldId="424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3353877910" sldId="425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3198248309" sldId="426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2735969118" sldId="427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1424001829" sldId="428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4218228135" sldId="429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207935954" sldId="430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3386626315" sldId="431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2498407013" sldId="432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2053615366" sldId="433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3078728959" sldId="434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1012173470" sldId="435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3617867323" sldId="436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1696644516" sldId="437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3823278146" sldId="438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1249404502" sldId="439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2711488507" sldId="440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1887888147" sldId="441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1533098929" sldId="442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3523133865" sldId="443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1420506411" sldId="444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2014097890" sldId="445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3298839648" sldId="446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1265478208" sldId="447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900672802" sldId="448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1869386474" sldId="449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2977076108" sldId="450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2332159285" sldId="451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1111150728" sldId="452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678272877" sldId="453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609406962" sldId="454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2980419825" sldId="455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871130829" sldId="456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242582490" sldId="457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527618263" sldId="458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751528375" sldId="459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1827713200" sldId="460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445245053" sldId="461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2097791330" sldId="462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1133788221" sldId="463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3360113550" sldId="464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2256524990" sldId="465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1082107436" sldId="466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248951156" sldId="467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819674291" sldId="468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959264348" sldId="469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451557204" sldId="470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3717676424" sldId="471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993344805" sldId="472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1993331412" sldId="473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457165743" sldId="474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888235046" sldId="475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2664388116" sldId="476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80929947" sldId="477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1918266393" sldId="478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4102682610" sldId="479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3807052586" sldId="480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3039274776" sldId="481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43067399" sldId="482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791153189" sldId="483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1021882038" sldId="484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2166388204" sldId="485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3322944591" sldId="486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4245523150" sldId="487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1941508524" sldId="488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927752345" sldId="489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417567686" sldId="490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545767731" sldId="491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1223426396" sldId="492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1424235933" sldId="493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76370866" sldId="494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415828270" sldId="495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409050130" sldId="496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3206103042" sldId="497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200621784" sldId="498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833219457" sldId="499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1689832986" sldId="500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3277810818" sldId="501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1725008537" sldId="502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1047339375" sldId="503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3413191914" sldId="504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411240464" sldId="505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3251884617" sldId="506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1130481080" sldId="507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796748731" sldId="508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2007572303" sldId="509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1758258811" sldId="510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2084344894" sldId="511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3278786637" sldId="512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2599262055" sldId="513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1839502188" sldId="514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2116839883" sldId="515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1296587699" sldId="516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3191159694" sldId="517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4112768527" sldId="518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12902403" sldId="519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4133949039" sldId="520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1131133302" sldId="521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3181351639" sldId="522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3737188544" sldId="523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4173162013" sldId="524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2846707178" sldId="525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1377790424" sldId="526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4285627149" sldId="527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3405853493" sldId="528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2901281508" sldId="529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3805890564" sldId="530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4072120084" sldId="531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3256316876" sldId="532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131964751" sldId="533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4138573103" sldId="534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4021366424" sldId="535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3469768351" sldId="536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3679345057" sldId="537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1904377342" sldId="538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3475346623" sldId="539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4162020249" sldId="540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617685461" sldId="541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2674242928" sldId="542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2774710649" sldId="543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2792428053" sldId="544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881175151" sldId="545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2840887563" sldId="546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3273203798" sldId="547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2959339060" sldId="548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549809326" sldId="549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1983135577" sldId="550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3349311794" sldId="551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1119527230" sldId="552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541992838" sldId="553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3280216895" sldId="554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312168898" sldId="555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1723151180" sldId="556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3190250442" sldId="557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1845533814" sldId="558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1667712985" sldId="559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3603613138" sldId="560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1862505110" sldId="561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571394391" sldId="562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2498919675" sldId="563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3986809248" sldId="564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3963117996" sldId="565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448204693" sldId="566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3670077270" sldId="567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3465468214" sldId="568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2508998555" sldId="569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1456062581" sldId="570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2131805" sldId="571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3408669285" sldId="572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22982810" sldId="573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1365435819" sldId="574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95653813" sldId="575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094031462" sldId="576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997538759" sldId="577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1495506233" sldId="578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941697107" sldId="579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2484557608" sldId="580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352324015" sldId="581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988393358" sldId="582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930576140" sldId="583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2424145700" sldId="584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1720168613" sldId="585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3203928415" sldId="586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297258206" sldId="587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4265937850" sldId="588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355281332" sldId="589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567934718" sldId="590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087641859" sldId="591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357591140" sldId="592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632592375" sldId="593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403812572" sldId="594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538160942" sldId="595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964420531" sldId="596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1792615299" sldId="597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3420600722" sldId="598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3438208321" sldId="599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845096111" sldId="600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2610802630" sldId="601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426659612" sldId="602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1737643826" sldId="603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2567320841" sldId="604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4280233558" sldId="605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1201250942" sldId="606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3927895678" sldId="607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3360200659" sldId="608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120015058" sldId="609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2929812570" sldId="610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2545316539" sldId="611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113790258" sldId="612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654962076" sldId="613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460016914" sldId="614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2050089733" sldId="615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1389931760" sldId="616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3519145304" sldId="617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1124647601" sldId="618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2944429585" sldId="619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261453340" sldId="620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1307919037" sldId="621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2847352520" sldId="622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3306305416" sldId="623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1862413925" sldId="624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1777598791" sldId="625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881079244" sldId="626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172843518" sldId="627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2579222505" sldId="628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3646075471" sldId="629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1324415816" sldId="630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3633950479" sldId="631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2022124781" sldId="632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1848853212" sldId="633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1638557180" sldId="634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2735003301" sldId="635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3406716141" sldId="636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4137449946" sldId="637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13337629" sldId="638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2994982720" sldId="639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1702066966" sldId="640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3229077153" sldId="641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3141340820" sldId="642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263073207" sldId="643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3643052608" sldId="644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3382495218" sldId="645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4102621704" sldId="646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2511568921" sldId="647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2038150635" sldId="648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4215972722" sldId="649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2906226430" sldId="650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2017463159" sldId="651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4077111316" sldId="652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1404668391" sldId="653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1754532927" sldId="654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3477880883" sldId="655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1385801922" sldId="656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599989969" sldId="657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3447675277" sldId="658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2877345747" sldId="659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2154866274" sldId="660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201156012" sldId="661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1097923951" sldId="662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1622244895" sldId="663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702846146" sldId="664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119129497" sldId="665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2109347297" sldId="666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2015850302" sldId="667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1191223170" sldId="668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158049095" sldId="669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32279571" sldId="670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1560871265" sldId="671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2575434677" sldId="672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4079057731" sldId="673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3176344853" sldId="674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531976969" sldId="675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3254133416" sldId="676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3230646964" sldId="677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1193040620" sldId="678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945166008" sldId="679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2940470530" sldId="680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4023093313" sldId="681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1335218683" sldId="682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3886852372" sldId="683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1722014050" sldId="684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4162345606" sldId="685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1386663902" sldId="686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3493463415" sldId="687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3765220785" sldId="688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4249245413" sldId="689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3948418101" sldId="690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2383455252" sldId="691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230646385" sldId="692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2725582587" sldId="693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2611078509" sldId="694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498636060" sldId="695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202053808" sldId="696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404702883" sldId="697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1140491363" sldId="698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76525075" sldId="699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3711367583" sldId="700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1871650118" sldId="701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480173797" sldId="702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3924402720" sldId="703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3398990533" sldId="704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1473979791" sldId="705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2397743118" sldId="706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1978601071" sldId="707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1552361076" sldId="708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2840645070" sldId="709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3974484006" sldId="710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898264423" sldId="711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1246474431" sldId="712"/>
        </pc:sldMkLst>
      </pc:sldChg>
    </pc:docChg>
  </pc:docChgLst>
  <pc:docChgLst>
    <pc:chgData name="Jenn Anne" userId="2e42e5b19939340a" providerId="LiveId" clId="{1AFD03A9-DC99-40B6-9EEC-9435374E1917}"/>
    <pc:docChg chg="undo custSel modSld">
      <pc:chgData name="Jenn Anne" userId="2e42e5b19939340a" providerId="LiveId" clId="{1AFD03A9-DC99-40B6-9EEC-9435374E1917}" dt="2019-12-14T01:42:19.761" v="412"/>
      <pc:docMkLst>
        <pc:docMk/>
      </pc:docMkLst>
      <pc:sldChg chg="setBg">
        <pc:chgData name="Jenn Anne" userId="2e42e5b19939340a" providerId="LiveId" clId="{1AFD03A9-DC99-40B6-9EEC-9435374E1917}" dt="2019-12-14T01:42:19.761" v="412"/>
        <pc:sldMkLst>
          <pc:docMk/>
          <pc:sldMk cId="1627629142" sldId="256"/>
        </pc:sldMkLst>
      </pc:sldChg>
      <pc:sldChg chg="modSp">
        <pc:chgData name="Jenn Anne" userId="2e42e5b19939340a" providerId="LiveId" clId="{1AFD03A9-DC99-40B6-9EEC-9435374E1917}" dt="2019-12-11T00:14:37.822" v="37" actId="404"/>
        <pc:sldMkLst>
          <pc:docMk/>
          <pc:sldMk cId="3537985449" sldId="337"/>
        </pc:sldMkLst>
        <pc:spChg chg="mod">
          <ac:chgData name="Jenn Anne" userId="2e42e5b19939340a" providerId="LiveId" clId="{1AFD03A9-DC99-40B6-9EEC-9435374E1917}" dt="2019-12-11T00:14:37.822" v="37" actId="404"/>
          <ac:spMkLst>
            <pc:docMk/>
            <pc:sldMk cId="3537985449" sldId="33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4:25.173" v="18" actId="255"/>
        <pc:sldMkLst>
          <pc:docMk/>
          <pc:sldMk cId="3629164272" sldId="349"/>
        </pc:sldMkLst>
        <pc:spChg chg="mod">
          <ac:chgData name="Jenn Anne" userId="2e42e5b19939340a" providerId="LiveId" clId="{1AFD03A9-DC99-40B6-9EEC-9435374E1917}" dt="2019-12-11T00:14:25.173" v="18" actId="255"/>
          <ac:spMkLst>
            <pc:docMk/>
            <pc:sldMk cId="3629164272" sldId="34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8:16.135" v="154" actId="404"/>
        <pc:sldMkLst>
          <pc:docMk/>
          <pc:sldMk cId="2862707768" sldId="356"/>
        </pc:sldMkLst>
        <pc:spChg chg="mod">
          <ac:chgData name="Jenn Anne" userId="2e42e5b19939340a" providerId="LiveId" clId="{1AFD03A9-DC99-40B6-9EEC-9435374E1917}" dt="2019-12-11T00:18:16.135" v="154" actId="404"/>
          <ac:spMkLst>
            <pc:docMk/>
            <pc:sldMk cId="2862707768" sldId="35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8:03.719" v="135" actId="404"/>
        <pc:sldMkLst>
          <pc:docMk/>
          <pc:sldMk cId="51436734" sldId="363"/>
        </pc:sldMkLst>
        <pc:spChg chg="mod">
          <ac:chgData name="Jenn Anne" userId="2e42e5b19939340a" providerId="LiveId" clId="{1AFD03A9-DC99-40B6-9EEC-9435374E1917}" dt="2019-12-11T00:18:03.719" v="135" actId="404"/>
          <ac:spMkLst>
            <pc:docMk/>
            <pc:sldMk cId="51436734" sldId="36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52.573" v="118" actId="404"/>
        <pc:sldMkLst>
          <pc:docMk/>
          <pc:sldMk cId="3028790163" sldId="370"/>
        </pc:sldMkLst>
        <pc:spChg chg="mod">
          <ac:chgData name="Jenn Anne" userId="2e42e5b19939340a" providerId="LiveId" clId="{1AFD03A9-DC99-40B6-9EEC-9435374E1917}" dt="2019-12-11T00:17:52.573" v="118" actId="404"/>
          <ac:spMkLst>
            <pc:docMk/>
            <pc:sldMk cId="3028790163" sldId="37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35.685" v="100" actId="404"/>
        <pc:sldMkLst>
          <pc:docMk/>
          <pc:sldMk cId="3331470768" sldId="377"/>
        </pc:sldMkLst>
        <pc:spChg chg="mod">
          <ac:chgData name="Jenn Anne" userId="2e42e5b19939340a" providerId="LiveId" clId="{1AFD03A9-DC99-40B6-9EEC-9435374E1917}" dt="2019-12-11T00:17:35.685" v="100" actId="404"/>
          <ac:spMkLst>
            <pc:docMk/>
            <pc:sldMk cId="3331470768" sldId="37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24.943" v="83" actId="404"/>
        <pc:sldMkLst>
          <pc:docMk/>
          <pc:sldMk cId="1271338380" sldId="384"/>
        </pc:sldMkLst>
        <pc:spChg chg="mod">
          <ac:chgData name="Jenn Anne" userId="2e42e5b19939340a" providerId="LiveId" clId="{1AFD03A9-DC99-40B6-9EEC-9435374E1917}" dt="2019-12-11T00:17:24.943" v="83" actId="404"/>
          <ac:spMkLst>
            <pc:docMk/>
            <pc:sldMk cId="1271338380" sldId="38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12.500" v="66" actId="404"/>
        <pc:sldMkLst>
          <pc:docMk/>
          <pc:sldMk cId="1021469143" sldId="391"/>
        </pc:sldMkLst>
        <pc:spChg chg="mod">
          <ac:chgData name="Jenn Anne" userId="2e42e5b19939340a" providerId="LiveId" clId="{1AFD03A9-DC99-40B6-9EEC-9435374E1917}" dt="2019-12-11T00:17:12.500" v="66" actId="404"/>
          <ac:spMkLst>
            <pc:docMk/>
            <pc:sldMk cId="1021469143" sldId="39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9:03.005" v="175" actId="404"/>
        <pc:sldMkLst>
          <pc:docMk/>
          <pc:sldMk cId="851656133" sldId="398"/>
        </pc:sldMkLst>
        <pc:spChg chg="mod">
          <ac:chgData name="Jenn Anne" userId="2e42e5b19939340a" providerId="LiveId" clId="{1AFD03A9-DC99-40B6-9EEC-9435374E1917}" dt="2019-12-11T00:19:03.005" v="175" actId="404"/>
          <ac:spMkLst>
            <pc:docMk/>
            <pc:sldMk cId="851656133" sldId="39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4:02.319" v="228" actId="404"/>
        <pc:sldMkLst>
          <pc:docMk/>
          <pc:sldMk cId="3734520384" sldId="405"/>
        </pc:sldMkLst>
        <pc:spChg chg="mod">
          <ac:chgData name="Jenn Anne" userId="2e42e5b19939340a" providerId="LiveId" clId="{1AFD03A9-DC99-40B6-9EEC-9435374E1917}" dt="2019-12-11T00:24:02.319" v="228" actId="404"/>
          <ac:spMkLst>
            <pc:docMk/>
            <pc:sldMk cId="3734520384" sldId="40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4:19.210" v="232" actId="404"/>
        <pc:sldMkLst>
          <pc:docMk/>
          <pc:sldMk cId="2572098937" sldId="412"/>
        </pc:sldMkLst>
        <pc:spChg chg="mod">
          <ac:chgData name="Jenn Anne" userId="2e42e5b19939340a" providerId="LiveId" clId="{1AFD03A9-DC99-40B6-9EEC-9435374E1917}" dt="2019-12-11T00:24:19.210" v="232" actId="404"/>
          <ac:spMkLst>
            <pc:docMk/>
            <pc:sldMk cId="2572098937" sldId="41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4:35.685" v="236" actId="404"/>
        <pc:sldMkLst>
          <pc:docMk/>
          <pc:sldMk cId="2191687638" sldId="419"/>
        </pc:sldMkLst>
        <pc:spChg chg="mod">
          <ac:chgData name="Jenn Anne" userId="2e42e5b19939340a" providerId="LiveId" clId="{1AFD03A9-DC99-40B6-9EEC-9435374E1917}" dt="2019-12-11T00:24:35.685" v="236" actId="404"/>
          <ac:spMkLst>
            <pc:docMk/>
            <pc:sldMk cId="2191687638" sldId="41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8:21.238" v="240" actId="404"/>
        <pc:sldMkLst>
          <pc:docMk/>
          <pc:sldMk cId="3198248309" sldId="426"/>
        </pc:sldMkLst>
        <pc:spChg chg="mod">
          <ac:chgData name="Jenn Anne" userId="2e42e5b19939340a" providerId="LiveId" clId="{1AFD03A9-DC99-40B6-9EEC-9435374E1917}" dt="2019-12-11T00:28:21.238" v="240" actId="404"/>
          <ac:spMkLst>
            <pc:docMk/>
            <pc:sldMk cId="3198248309" sldId="42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8:34.983" v="244" actId="404"/>
        <pc:sldMkLst>
          <pc:docMk/>
          <pc:sldMk cId="2053615366" sldId="433"/>
        </pc:sldMkLst>
        <pc:spChg chg="mod">
          <ac:chgData name="Jenn Anne" userId="2e42e5b19939340a" providerId="LiveId" clId="{1AFD03A9-DC99-40B6-9EEC-9435374E1917}" dt="2019-12-11T00:28:34.983" v="244" actId="404"/>
          <ac:spMkLst>
            <pc:docMk/>
            <pc:sldMk cId="2053615366" sldId="43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8:48.866" v="248" actId="404"/>
        <pc:sldMkLst>
          <pc:docMk/>
          <pc:sldMk cId="2711488507" sldId="440"/>
        </pc:sldMkLst>
        <pc:spChg chg="mod">
          <ac:chgData name="Jenn Anne" userId="2e42e5b19939340a" providerId="LiveId" clId="{1AFD03A9-DC99-40B6-9EEC-9435374E1917}" dt="2019-12-11T00:28:48.866" v="248" actId="404"/>
          <ac:spMkLst>
            <pc:docMk/>
            <pc:sldMk cId="2711488507" sldId="44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01.795" v="252" actId="404"/>
        <pc:sldMkLst>
          <pc:docMk/>
          <pc:sldMk cId="1265478208" sldId="447"/>
        </pc:sldMkLst>
        <pc:spChg chg="mod">
          <ac:chgData name="Jenn Anne" userId="2e42e5b19939340a" providerId="LiveId" clId="{1AFD03A9-DC99-40B6-9EEC-9435374E1917}" dt="2019-12-11T00:29:01.795" v="252" actId="404"/>
          <ac:spMkLst>
            <pc:docMk/>
            <pc:sldMk cId="1265478208" sldId="44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16.934" v="256" actId="404"/>
        <pc:sldMkLst>
          <pc:docMk/>
          <pc:sldMk cId="3609406962" sldId="454"/>
        </pc:sldMkLst>
        <pc:spChg chg="mod">
          <ac:chgData name="Jenn Anne" userId="2e42e5b19939340a" providerId="LiveId" clId="{1AFD03A9-DC99-40B6-9EEC-9435374E1917}" dt="2019-12-11T00:29:16.934" v="256" actId="404"/>
          <ac:spMkLst>
            <pc:docMk/>
            <pc:sldMk cId="3609406962" sldId="45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33.265" v="261" actId="404"/>
        <pc:sldMkLst>
          <pc:docMk/>
          <pc:sldMk cId="445245053" sldId="461"/>
        </pc:sldMkLst>
        <pc:spChg chg="mod">
          <ac:chgData name="Jenn Anne" userId="2e42e5b19939340a" providerId="LiveId" clId="{1AFD03A9-DC99-40B6-9EEC-9435374E1917}" dt="2019-12-11T00:29:33.265" v="261" actId="404"/>
          <ac:spMkLst>
            <pc:docMk/>
            <pc:sldMk cId="445245053" sldId="46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50.160" v="267" actId="404"/>
        <pc:sldMkLst>
          <pc:docMk/>
          <pc:sldMk cId="2819674291" sldId="468"/>
        </pc:sldMkLst>
        <pc:spChg chg="mod">
          <ac:chgData name="Jenn Anne" userId="2e42e5b19939340a" providerId="LiveId" clId="{1AFD03A9-DC99-40B6-9EEC-9435374E1917}" dt="2019-12-11T00:29:50.160" v="267" actId="404"/>
          <ac:spMkLst>
            <pc:docMk/>
            <pc:sldMk cId="2819674291" sldId="46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30:03.780" v="271" actId="404"/>
        <pc:sldMkLst>
          <pc:docMk/>
          <pc:sldMk cId="888235046" sldId="475"/>
        </pc:sldMkLst>
        <pc:spChg chg="mod">
          <ac:chgData name="Jenn Anne" userId="2e42e5b19939340a" providerId="LiveId" clId="{1AFD03A9-DC99-40B6-9EEC-9435374E1917}" dt="2019-12-11T00:30:03.780" v="271" actId="404"/>
          <ac:spMkLst>
            <pc:docMk/>
            <pc:sldMk cId="888235046" sldId="47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7:39.406" v="277" actId="403"/>
        <pc:sldMkLst>
          <pc:docMk/>
          <pc:sldMk cId="43067399" sldId="482"/>
        </pc:sldMkLst>
        <pc:spChg chg="mod">
          <ac:chgData name="Jenn Anne" userId="2e42e5b19939340a" providerId="LiveId" clId="{1AFD03A9-DC99-40B6-9EEC-9435374E1917}" dt="2019-12-11T01:37:39.406" v="277" actId="403"/>
          <ac:spMkLst>
            <pc:docMk/>
            <pc:sldMk cId="43067399" sldId="48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7:54.699" v="281" actId="404"/>
        <pc:sldMkLst>
          <pc:docMk/>
          <pc:sldMk cId="2927752345" sldId="489"/>
        </pc:sldMkLst>
        <pc:spChg chg="mod">
          <ac:chgData name="Jenn Anne" userId="2e42e5b19939340a" providerId="LiveId" clId="{1AFD03A9-DC99-40B6-9EEC-9435374E1917}" dt="2019-12-11T01:37:54.699" v="281" actId="404"/>
          <ac:spMkLst>
            <pc:docMk/>
            <pc:sldMk cId="2927752345" sldId="48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07.995" v="285" actId="404"/>
        <pc:sldMkLst>
          <pc:docMk/>
          <pc:sldMk cId="409050130" sldId="496"/>
        </pc:sldMkLst>
        <pc:spChg chg="mod">
          <ac:chgData name="Jenn Anne" userId="2e42e5b19939340a" providerId="LiveId" clId="{1AFD03A9-DC99-40B6-9EEC-9435374E1917}" dt="2019-12-11T01:38:07.995" v="285" actId="404"/>
          <ac:spMkLst>
            <pc:docMk/>
            <pc:sldMk cId="409050130" sldId="49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21.733" v="288" actId="404"/>
        <pc:sldMkLst>
          <pc:docMk/>
          <pc:sldMk cId="1047339375" sldId="503"/>
        </pc:sldMkLst>
        <pc:spChg chg="mod">
          <ac:chgData name="Jenn Anne" userId="2e42e5b19939340a" providerId="LiveId" clId="{1AFD03A9-DC99-40B6-9EEC-9435374E1917}" dt="2019-12-11T01:38:21.733" v="288" actId="404"/>
          <ac:spMkLst>
            <pc:docMk/>
            <pc:sldMk cId="1047339375" sldId="50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38.350" v="293" actId="404"/>
        <pc:sldMkLst>
          <pc:docMk/>
          <pc:sldMk cId="1758258811" sldId="510"/>
        </pc:sldMkLst>
        <pc:spChg chg="mod">
          <ac:chgData name="Jenn Anne" userId="2e42e5b19939340a" providerId="LiveId" clId="{1AFD03A9-DC99-40B6-9EEC-9435374E1917}" dt="2019-12-11T01:38:38.350" v="293" actId="404"/>
          <ac:spMkLst>
            <pc:docMk/>
            <pc:sldMk cId="1758258811" sldId="51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51.525" v="297" actId="404"/>
        <pc:sldMkLst>
          <pc:docMk/>
          <pc:sldMk cId="3191159694" sldId="517"/>
        </pc:sldMkLst>
        <pc:spChg chg="mod">
          <ac:chgData name="Jenn Anne" userId="2e42e5b19939340a" providerId="LiveId" clId="{1AFD03A9-DC99-40B6-9EEC-9435374E1917}" dt="2019-12-11T01:38:51.525" v="297" actId="404"/>
          <ac:spMkLst>
            <pc:docMk/>
            <pc:sldMk cId="3191159694" sldId="51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04.812" v="301" actId="404"/>
        <pc:sldMkLst>
          <pc:docMk/>
          <pc:sldMk cId="4173162013" sldId="524"/>
        </pc:sldMkLst>
        <pc:spChg chg="mod">
          <ac:chgData name="Jenn Anne" userId="2e42e5b19939340a" providerId="LiveId" clId="{1AFD03A9-DC99-40B6-9EEC-9435374E1917}" dt="2019-12-11T01:39:04.812" v="301" actId="404"/>
          <ac:spMkLst>
            <pc:docMk/>
            <pc:sldMk cId="4173162013" sldId="52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20.709" v="305" actId="404"/>
        <pc:sldMkLst>
          <pc:docMk/>
          <pc:sldMk cId="4072120084" sldId="531"/>
        </pc:sldMkLst>
        <pc:spChg chg="mod">
          <ac:chgData name="Jenn Anne" userId="2e42e5b19939340a" providerId="LiveId" clId="{1AFD03A9-DC99-40B6-9EEC-9435374E1917}" dt="2019-12-11T01:39:20.709" v="305" actId="404"/>
          <ac:spMkLst>
            <pc:docMk/>
            <pc:sldMk cId="4072120084" sldId="53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34.306" v="309" actId="404"/>
        <pc:sldMkLst>
          <pc:docMk/>
          <pc:sldMk cId="1904377342" sldId="538"/>
        </pc:sldMkLst>
        <pc:spChg chg="mod">
          <ac:chgData name="Jenn Anne" userId="2e42e5b19939340a" providerId="LiveId" clId="{1AFD03A9-DC99-40B6-9EEC-9435374E1917}" dt="2019-12-11T01:39:34.306" v="309" actId="404"/>
          <ac:spMkLst>
            <pc:docMk/>
            <pc:sldMk cId="1904377342" sldId="53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56.903" v="313" actId="404"/>
        <pc:sldMkLst>
          <pc:docMk/>
          <pc:sldMk cId="881175151" sldId="545"/>
        </pc:sldMkLst>
        <pc:spChg chg="mod">
          <ac:chgData name="Jenn Anne" userId="2e42e5b19939340a" providerId="LiveId" clId="{1AFD03A9-DC99-40B6-9EEC-9435374E1917}" dt="2019-12-11T01:39:56.903" v="313" actId="404"/>
          <ac:spMkLst>
            <pc:docMk/>
            <pc:sldMk cId="881175151" sldId="54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0:11.711" v="317" actId="404"/>
        <pc:sldMkLst>
          <pc:docMk/>
          <pc:sldMk cId="1119527230" sldId="552"/>
        </pc:sldMkLst>
        <pc:spChg chg="mod">
          <ac:chgData name="Jenn Anne" userId="2e42e5b19939340a" providerId="LiveId" clId="{1AFD03A9-DC99-40B6-9EEC-9435374E1917}" dt="2019-12-11T01:40:11.711" v="317" actId="404"/>
          <ac:spMkLst>
            <pc:docMk/>
            <pc:sldMk cId="1119527230" sldId="55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0:27.581" v="321" actId="404"/>
        <pc:sldMkLst>
          <pc:docMk/>
          <pc:sldMk cId="1667712985" sldId="559"/>
        </pc:sldMkLst>
        <pc:spChg chg="mod">
          <ac:chgData name="Jenn Anne" userId="2e42e5b19939340a" providerId="LiveId" clId="{1AFD03A9-DC99-40B6-9EEC-9435374E1917}" dt="2019-12-11T01:40:27.581" v="321" actId="404"/>
          <ac:spMkLst>
            <pc:docMk/>
            <pc:sldMk cId="1667712985" sldId="55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0:40.365" v="325" actId="404"/>
        <pc:sldMkLst>
          <pc:docMk/>
          <pc:sldMk cId="448204693" sldId="566"/>
        </pc:sldMkLst>
        <pc:spChg chg="mod">
          <ac:chgData name="Jenn Anne" userId="2e42e5b19939340a" providerId="LiveId" clId="{1AFD03A9-DC99-40B6-9EEC-9435374E1917}" dt="2019-12-11T01:40:40.365" v="325" actId="404"/>
          <ac:spMkLst>
            <pc:docMk/>
            <pc:sldMk cId="448204693" sldId="56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1:11.148" v="332" actId="403"/>
        <pc:sldMkLst>
          <pc:docMk/>
          <pc:sldMk cId="322982810" sldId="573"/>
        </pc:sldMkLst>
        <pc:spChg chg="mod">
          <ac:chgData name="Jenn Anne" userId="2e42e5b19939340a" providerId="LiveId" clId="{1AFD03A9-DC99-40B6-9EEC-9435374E1917}" dt="2019-12-11T01:41:11.148" v="332" actId="403"/>
          <ac:spMkLst>
            <pc:docMk/>
            <pc:sldMk cId="322982810" sldId="57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1:28.272" v="336" actId="404"/>
        <pc:sldMkLst>
          <pc:docMk/>
          <pc:sldMk cId="2484557608" sldId="580"/>
        </pc:sldMkLst>
        <pc:spChg chg="mod">
          <ac:chgData name="Jenn Anne" userId="2e42e5b19939340a" providerId="LiveId" clId="{1AFD03A9-DC99-40B6-9EEC-9435374E1917}" dt="2019-12-11T01:41:28.272" v="336" actId="404"/>
          <ac:spMkLst>
            <pc:docMk/>
            <pc:sldMk cId="2484557608" sldId="58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1:43.769" v="341" actId="404"/>
        <pc:sldMkLst>
          <pc:docMk/>
          <pc:sldMk cId="1297258206" sldId="587"/>
        </pc:sldMkLst>
        <pc:spChg chg="mod">
          <ac:chgData name="Jenn Anne" userId="2e42e5b19939340a" providerId="LiveId" clId="{1AFD03A9-DC99-40B6-9EEC-9435374E1917}" dt="2019-12-11T01:41:43.769" v="341" actId="404"/>
          <ac:spMkLst>
            <pc:docMk/>
            <pc:sldMk cId="1297258206" sldId="58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02.192" v="345" actId="404"/>
        <pc:sldMkLst>
          <pc:docMk/>
          <pc:sldMk cId="403812572" sldId="594"/>
        </pc:sldMkLst>
        <pc:spChg chg="mod">
          <ac:chgData name="Jenn Anne" userId="2e42e5b19939340a" providerId="LiveId" clId="{1AFD03A9-DC99-40B6-9EEC-9435374E1917}" dt="2019-12-11T01:42:02.192" v="345" actId="404"/>
          <ac:spMkLst>
            <pc:docMk/>
            <pc:sldMk cId="403812572" sldId="59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20.579" v="349" actId="404"/>
        <pc:sldMkLst>
          <pc:docMk/>
          <pc:sldMk cId="2610802630" sldId="601"/>
        </pc:sldMkLst>
        <pc:spChg chg="mod">
          <ac:chgData name="Jenn Anne" userId="2e42e5b19939340a" providerId="LiveId" clId="{1AFD03A9-DC99-40B6-9EEC-9435374E1917}" dt="2019-12-11T01:42:20.579" v="349" actId="404"/>
          <ac:spMkLst>
            <pc:docMk/>
            <pc:sldMk cId="2610802630" sldId="60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34.836" v="353" actId="404"/>
        <pc:sldMkLst>
          <pc:docMk/>
          <pc:sldMk cId="3360200659" sldId="608"/>
        </pc:sldMkLst>
        <pc:spChg chg="mod">
          <ac:chgData name="Jenn Anne" userId="2e42e5b19939340a" providerId="LiveId" clId="{1AFD03A9-DC99-40B6-9EEC-9435374E1917}" dt="2019-12-11T01:42:34.836" v="353" actId="404"/>
          <ac:spMkLst>
            <pc:docMk/>
            <pc:sldMk cId="3360200659" sldId="60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47.564" v="357" actId="404"/>
        <pc:sldMkLst>
          <pc:docMk/>
          <pc:sldMk cId="2050089733" sldId="615"/>
        </pc:sldMkLst>
        <pc:spChg chg="mod">
          <ac:chgData name="Jenn Anne" userId="2e42e5b19939340a" providerId="LiveId" clId="{1AFD03A9-DC99-40B6-9EEC-9435374E1917}" dt="2019-12-11T01:42:47.564" v="357" actId="404"/>
          <ac:spMkLst>
            <pc:docMk/>
            <pc:sldMk cId="2050089733" sldId="61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59.376" v="361" actId="404"/>
        <pc:sldMkLst>
          <pc:docMk/>
          <pc:sldMk cId="2847352520" sldId="622"/>
        </pc:sldMkLst>
        <pc:spChg chg="mod">
          <ac:chgData name="Jenn Anne" userId="2e42e5b19939340a" providerId="LiveId" clId="{1AFD03A9-DC99-40B6-9EEC-9435374E1917}" dt="2019-12-11T01:42:59.376" v="361" actId="404"/>
          <ac:spMkLst>
            <pc:docMk/>
            <pc:sldMk cId="2847352520" sldId="62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15.628" v="365" actId="404"/>
        <pc:sldMkLst>
          <pc:docMk/>
          <pc:sldMk cId="3646075471" sldId="629"/>
        </pc:sldMkLst>
        <pc:spChg chg="mod">
          <ac:chgData name="Jenn Anne" userId="2e42e5b19939340a" providerId="LiveId" clId="{1AFD03A9-DC99-40B6-9EEC-9435374E1917}" dt="2019-12-11T01:43:15.628" v="365" actId="404"/>
          <ac:spMkLst>
            <pc:docMk/>
            <pc:sldMk cId="3646075471" sldId="62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29.803" v="369" actId="404"/>
        <pc:sldMkLst>
          <pc:docMk/>
          <pc:sldMk cId="3406716141" sldId="636"/>
        </pc:sldMkLst>
        <pc:spChg chg="mod">
          <ac:chgData name="Jenn Anne" userId="2e42e5b19939340a" providerId="LiveId" clId="{1AFD03A9-DC99-40B6-9EEC-9435374E1917}" dt="2019-12-11T01:43:29.803" v="369" actId="404"/>
          <ac:spMkLst>
            <pc:docMk/>
            <pc:sldMk cId="3406716141" sldId="63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41.505" v="373" actId="404"/>
        <pc:sldMkLst>
          <pc:docMk/>
          <pc:sldMk cId="263073207" sldId="643"/>
        </pc:sldMkLst>
        <pc:spChg chg="mod">
          <ac:chgData name="Jenn Anne" userId="2e42e5b19939340a" providerId="LiveId" clId="{1AFD03A9-DC99-40B6-9EEC-9435374E1917}" dt="2019-12-11T01:43:41.505" v="373" actId="404"/>
          <ac:spMkLst>
            <pc:docMk/>
            <pc:sldMk cId="263073207" sldId="64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56.973" v="377" actId="404"/>
        <pc:sldMkLst>
          <pc:docMk/>
          <pc:sldMk cId="2906226430" sldId="650"/>
        </pc:sldMkLst>
        <pc:spChg chg="mod">
          <ac:chgData name="Jenn Anne" userId="2e42e5b19939340a" providerId="LiveId" clId="{1AFD03A9-DC99-40B6-9EEC-9435374E1917}" dt="2019-12-11T01:43:56.973" v="377" actId="404"/>
          <ac:spMkLst>
            <pc:docMk/>
            <pc:sldMk cId="2906226430" sldId="65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11.620" v="381" actId="404"/>
        <pc:sldMkLst>
          <pc:docMk/>
          <pc:sldMk cId="599989969" sldId="657"/>
        </pc:sldMkLst>
        <pc:spChg chg="mod">
          <ac:chgData name="Jenn Anne" userId="2e42e5b19939340a" providerId="LiveId" clId="{1AFD03A9-DC99-40B6-9EEC-9435374E1917}" dt="2019-12-11T01:44:11.620" v="381" actId="404"/>
          <ac:spMkLst>
            <pc:docMk/>
            <pc:sldMk cId="599989969" sldId="65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25.520" v="385" actId="404"/>
        <pc:sldMkLst>
          <pc:docMk/>
          <pc:sldMk cId="702846146" sldId="664"/>
        </pc:sldMkLst>
        <pc:spChg chg="mod">
          <ac:chgData name="Jenn Anne" userId="2e42e5b19939340a" providerId="LiveId" clId="{1AFD03A9-DC99-40B6-9EEC-9435374E1917}" dt="2019-12-11T01:44:25.520" v="385" actId="404"/>
          <ac:spMkLst>
            <pc:docMk/>
            <pc:sldMk cId="702846146" sldId="66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41.071" v="390" actId="404"/>
        <pc:sldMkLst>
          <pc:docMk/>
          <pc:sldMk cId="1560871265" sldId="671"/>
        </pc:sldMkLst>
        <pc:spChg chg="mod">
          <ac:chgData name="Jenn Anne" userId="2e42e5b19939340a" providerId="LiveId" clId="{1AFD03A9-DC99-40B6-9EEC-9435374E1917}" dt="2019-12-11T01:44:41.071" v="390" actId="404"/>
          <ac:spMkLst>
            <pc:docMk/>
            <pc:sldMk cId="1560871265" sldId="67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56.295" v="394" actId="404"/>
        <pc:sldMkLst>
          <pc:docMk/>
          <pc:sldMk cId="1193040620" sldId="678"/>
        </pc:sldMkLst>
        <pc:spChg chg="mod">
          <ac:chgData name="Jenn Anne" userId="2e42e5b19939340a" providerId="LiveId" clId="{1AFD03A9-DC99-40B6-9EEC-9435374E1917}" dt="2019-12-11T01:44:56.295" v="394" actId="404"/>
          <ac:spMkLst>
            <pc:docMk/>
            <pc:sldMk cId="1193040620" sldId="67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09.651" v="398" actId="404"/>
        <pc:sldMkLst>
          <pc:docMk/>
          <pc:sldMk cId="4162345606" sldId="685"/>
        </pc:sldMkLst>
        <pc:spChg chg="mod">
          <ac:chgData name="Jenn Anne" userId="2e42e5b19939340a" providerId="LiveId" clId="{1AFD03A9-DC99-40B6-9EEC-9435374E1917}" dt="2019-12-11T01:45:09.651" v="398" actId="404"/>
          <ac:spMkLst>
            <pc:docMk/>
            <pc:sldMk cId="4162345606" sldId="68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24.401" v="402" actId="404"/>
        <pc:sldMkLst>
          <pc:docMk/>
          <pc:sldMk cId="3230646385" sldId="692"/>
        </pc:sldMkLst>
        <pc:spChg chg="mod">
          <ac:chgData name="Jenn Anne" userId="2e42e5b19939340a" providerId="LiveId" clId="{1AFD03A9-DC99-40B6-9EEC-9435374E1917}" dt="2019-12-11T01:45:24.401" v="402" actId="404"/>
          <ac:spMkLst>
            <pc:docMk/>
            <pc:sldMk cId="3230646385" sldId="69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38.172" v="406" actId="404"/>
        <pc:sldMkLst>
          <pc:docMk/>
          <pc:sldMk cId="76525075" sldId="699"/>
        </pc:sldMkLst>
        <pc:spChg chg="mod">
          <ac:chgData name="Jenn Anne" userId="2e42e5b19939340a" providerId="LiveId" clId="{1AFD03A9-DC99-40B6-9EEC-9435374E1917}" dt="2019-12-11T01:45:38.172" v="406" actId="404"/>
          <ac:spMkLst>
            <pc:docMk/>
            <pc:sldMk cId="76525075" sldId="69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53.172" v="410" actId="404"/>
        <pc:sldMkLst>
          <pc:docMk/>
          <pc:sldMk cId="2397743118" sldId="706"/>
        </pc:sldMkLst>
        <pc:spChg chg="mod">
          <ac:chgData name="Jenn Anne" userId="2e42e5b19939340a" providerId="LiveId" clId="{1AFD03A9-DC99-40B6-9EEC-9435374E1917}" dt="2019-12-11T01:45:53.172" v="410" actId="404"/>
          <ac:spMkLst>
            <pc:docMk/>
            <pc:sldMk cId="2397743118" sldId="706"/>
            <ac:spMk id="2" creationId="{FCD7EA2F-227A-45C4-88ED-5A76B27E959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12/13/2019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Do you have plans for the first quarter?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916427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24940450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a big lesson you have learned this year?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148850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88788814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53309892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52313386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0641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1409789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29883964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Name some moments that have impacted your life.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47820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006728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8658227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86938647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97707610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15928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1115072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67827287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Who are 5 people who can count on you for help?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40696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98041982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87113082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24258249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618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38637477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5152837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827713200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3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Who are 5 people you can count on for help?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24505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97791330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13378822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36011355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52499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08210743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4895115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your favorite creative outlet?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9674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96039946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959264348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451557204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717676424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344805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93331412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457165743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Write about how journaling has changed your life.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23504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64388116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80929947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918266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61156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682610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07052586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039274776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Make a list of what you love about journaling.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67399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91153189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021882038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166388204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944591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45523150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941508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1102119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some long-term personal goals?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752345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17567686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545767731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223426396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235933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6370866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415828270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your long-term business goals?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50130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06103042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00621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574990462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833219457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832986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77810818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725008537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the 3 most important things to get done this week.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339375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13191914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411240464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251884617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481080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96748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are you making sure you start the year off right?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707768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007572303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3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Mid-Year Check In – How is your year going so far?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258811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84344894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278786637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599262055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502188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16839883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296587699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a goal you have made progress 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1159694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127685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11196203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2902403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4133949039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133302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181351639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737188544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areas of your life do you feel need the most improvement?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3162013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46707178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377790424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4285627149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8534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25599275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901281508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805890564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a new habit that can help you be healthier?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120084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56316876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31964751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4138573103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366424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69768351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679345057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a change you made that had the largest impact on your life?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377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206188" y="2339128"/>
            <a:ext cx="64456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</a:t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</a:b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</a:b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Belongs to: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CEE29FE-BC6E-4F32-9EFF-C4476E962D50}"/>
              </a:ext>
            </a:extLst>
          </p:cNvPr>
          <p:cNvCxnSpPr>
            <a:cxnSpLocks/>
          </p:cNvCxnSpPr>
          <p:nvPr/>
        </p:nvCxnSpPr>
        <p:spPr>
          <a:xfrm>
            <a:off x="589547" y="6268453"/>
            <a:ext cx="57270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981313817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75346623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4162020249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617685461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242928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74710649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792428053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If you could have any do-over this year, what would it be?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1175151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40887563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273203798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9593390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01506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809326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83135577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349311794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something you always wanted to do, but haven’t yet?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9527230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41992838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280216895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12168898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151180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190250442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8455338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3990824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If you had unlimited resources, what would be your dream job?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7712985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03613138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862505110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571394391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919675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86809248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963117996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Pick any childhood memory and write about it.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8204693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70077270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4654682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660491105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508998555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062581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31805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408669285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If there was a fire in your house and you had time to grab 3 things, what would they </a:t>
            </a:r>
          </a:p>
          <a:p>
            <a:pPr algn="ctr"/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be?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982810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65435819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95653813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094031462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538759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955062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some habits you want to implement?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436734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941697107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If you could have any wild animal as a pet, what would you choose?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557608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2324015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988393358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930576140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145700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20168613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203928415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3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Do you have any hidden talents?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258206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659378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03456641"/>
      </p:ext>
    </p:extLst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355281332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567934718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641859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57591140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632592375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your 3 biggest strengths?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12572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38160942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964420531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792615299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6007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270898839"/>
      </p:ext>
    </p:extLst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38208321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845096111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3 skills you want to learn?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802630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6659612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737643826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567320841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33558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01250942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927895678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5 things you want to get done this month.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02006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483531738"/>
      </p:ext>
    </p:extLst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0015058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929812570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545316539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90258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54962076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460016914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has this year been for you so far?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0089733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89931760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519145304"/>
      </p:ext>
    </p:extLst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1246476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236994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429585"/>
      </p:ext>
    </p:extLst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1453340"/>
      </p:ext>
    </p:extLst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307919037"/>
      </p:ext>
    </p:extLst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long did you keep up with your resolutions?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7352520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06305416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862413925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777598791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079244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2843518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5792225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42985548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your favorite thing about the holiday season.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075471"/>
      </p:ext>
    </p:extLst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24415816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633950479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022124781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853212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638557180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735003301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something you look forward to each holiday season.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6716141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37449946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3337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your New Years’ resolutions?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028128902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994982720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066966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29077153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141340820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something you want to do before the year is over?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073207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43052608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382495218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4102621704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568921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381506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Prompts: 2020 is a new decade – What is your new 10-year plan?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8790163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4215972722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a holiday tradition from your childhood that you miss.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6226430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017463159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4077111316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404668391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532927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77880883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385801922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are you making the holidays special for your kids?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989969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476752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12213760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877345747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154866274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6012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097923951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622244895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a moment from this year that you don’t want to forget?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2846146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9129497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109347297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015850302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2231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880967872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58049095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2279571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Journal in the scripting method - talk about what you want to accomplish, as if it has </a:t>
            </a:r>
          </a:p>
          <a:p>
            <a:pPr algn="ctr"/>
            <a:r>
              <a:rPr lang="en-US" sz="24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already happened.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871265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75434677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4079057731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176344853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76969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54133416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230646964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Write about the first thing that comes to mind.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0406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024900656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45166008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940470530"/>
      </p:ext>
    </p:extLst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4023093313"/>
      </p:ext>
    </p:extLst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18683"/>
      </p:ext>
    </p:extLst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86852372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722014050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10 things you are looking forward to next year?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2345606"/>
      </p:ext>
    </p:extLst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86663902"/>
      </p:ext>
    </p:extLst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493463415"/>
      </p:ext>
    </p:extLst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7652207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364207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245413"/>
      </p:ext>
    </p:extLst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48418101"/>
      </p:ext>
    </p:extLst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383455252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you grateful for this year?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646385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25582587"/>
      </p:ext>
    </p:extLst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611078509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498636060"/>
      </p:ext>
    </p:extLst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053808"/>
      </p:ext>
    </p:extLst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04702883"/>
      </p:ext>
    </p:extLst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1404913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204843869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Detail how your year went.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525075"/>
      </p:ext>
    </p:extLst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11367583"/>
      </p:ext>
    </p:extLst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871650118"/>
      </p:ext>
    </p:extLst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480173797"/>
      </p:ext>
    </p:extLst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402720"/>
      </p:ext>
    </p:extLst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98990533"/>
      </p:ext>
    </p:extLst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473979791"/>
      </p:ext>
    </p:extLst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your New Years’ Resolutions for next year?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7743118"/>
      </p:ext>
    </p:extLst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78601071"/>
      </p:ext>
    </p:extLst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5523610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479669775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840645070"/>
      </p:ext>
    </p:extLst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484006"/>
      </p:ext>
    </p:extLst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98264423"/>
      </p:ext>
    </p:extLst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2464744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When it comes to self-improvement, what are your biggest priorities?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147076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129134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7694157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0873225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9229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2187572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06932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some things you love to do on your day off from work?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13383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278826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410825585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0115909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400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5877693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471236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3593020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would you spend your ideal weekend?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4691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4942875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8686485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68127467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7071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9802212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24714807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Do you prefer the mountains, desert, or ocean?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1656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21311788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4923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48797643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60028614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01622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82752199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2071412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2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a date you went on that you will never forget?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52038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030025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7278571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275717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4351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6351786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73791247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something fun to do with your kids this week?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209893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957121273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78353790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10704403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9508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26659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55886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5137082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some things on your bucket list.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168763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9134977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31212577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97101414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34429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11248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35387791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something you are currently nervous about?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24830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73596911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424001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42753313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421822813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3595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8662631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249840701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the biggest lesson you have learned in your life so far?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361536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7872895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01217347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61786732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64451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4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23278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3480</TotalTime>
  <Words>1233</Words>
  <Application>Microsoft Office PowerPoint</Application>
  <PresentationFormat>Letter Paper (8.5x11 in)</PresentationFormat>
  <Paragraphs>215</Paragraphs>
  <Slides>373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373</vt:i4>
      </vt:variant>
    </vt:vector>
  </HeadingPairs>
  <TitlesOfParts>
    <vt:vector size="378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55</cp:revision>
  <dcterms:created xsi:type="dcterms:W3CDTF">2018-03-09T17:04:52Z</dcterms:created>
  <dcterms:modified xsi:type="dcterms:W3CDTF">2019-12-14T01:42:30Z</dcterms:modified>
</cp:coreProperties>
</file>